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9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93" d="100"/>
          <a:sy n="93" d="100"/>
        </p:scale>
        <p:origin x="92"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DD30BC-6F36-4E86-824F-B13A44FA5D77}" type="doc">
      <dgm:prSet loTypeId="urn:microsoft.com/office/officeart/2017/3/layout/HorizontalPathTimeline" loCatId="process" qsTypeId="urn:microsoft.com/office/officeart/2005/8/quickstyle/simple1" qsCatId="simple" csTypeId="urn:microsoft.com/office/officeart/2005/8/colors/accent0_3" csCatId="mainScheme" phldr="1"/>
      <dgm:spPr/>
      <dgm:t>
        <a:bodyPr/>
        <a:lstStyle/>
        <a:p>
          <a:endParaRPr lang="en-US"/>
        </a:p>
      </dgm:t>
    </dgm:pt>
    <dgm:pt modelId="{C780ACDD-9EC6-496D-9319-EDA077C758FD}">
      <dgm:prSet/>
      <dgm:spPr/>
      <dgm:t>
        <a:bodyPr/>
        <a:lstStyle/>
        <a:p>
          <a:pPr>
            <a:defRPr b="1"/>
          </a:pPr>
          <a:r>
            <a:rPr lang="en-US" dirty="0"/>
            <a:t>August 20, 2021</a:t>
          </a:r>
        </a:p>
      </dgm:t>
    </dgm:pt>
    <dgm:pt modelId="{E8787815-B839-4B82-A52D-F4B539D065DB}" type="parTrans" cxnId="{8D8E7B90-DDC2-4FD7-9A1B-924605EED910}">
      <dgm:prSet/>
      <dgm:spPr/>
      <dgm:t>
        <a:bodyPr/>
        <a:lstStyle/>
        <a:p>
          <a:endParaRPr lang="en-US"/>
        </a:p>
      </dgm:t>
    </dgm:pt>
    <dgm:pt modelId="{974E018B-BEF2-407D-9EE8-D0F76F52A99C}" type="sibTrans" cxnId="{8D8E7B90-DDC2-4FD7-9A1B-924605EED910}">
      <dgm:prSet/>
      <dgm:spPr/>
      <dgm:t>
        <a:bodyPr/>
        <a:lstStyle/>
        <a:p>
          <a:endParaRPr lang="en-US"/>
        </a:p>
      </dgm:t>
    </dgm:pt>
    <dgm:pt modelId="{A35D8FDD-9B96-4339-A681-319D12AC7E25}">
      <dgm:prSet custT="1"/>
      <dgm:spPr>
        <a:solidFill>
          <a:schemeClr val="accent6">
            <a:lumMod val="60000"/>
            <a:lumOff val="40000"/>
            <a:alpha val="90000"/>
          </a:schemeClr>
        </a:solidFill>
      </dgm:spPr>
      <dgm:t>
        <a:bodyPr/>
        <a:lstStyle/>
        <a:p>
          <a:pPr algn="ctr"/>
          <a:r>
            <a:rPr lang="en-US" sz="1400" b="1" dirty="0"/>
            <a:t>Applications due by 11:59 PM, e-mail Only</a:t>
          </a:r>
        </a:p>
      </dgm:t>
    </dgm:pt>
    <dgm:pt modelId="{55FD7CEB-DA82-46F3-882C-21314FB9612E}" type="parTrans" cxnId="{1A6BCC6A-009C-41E5-B316-94A17E61795F}">
      <dgm:prSet/>
      <dgm:spPr/>
      <dgm:t>
        <a:bodyPr/>
        <a:lstStyle/>
        <a:p>
          <a:endParaRPr lang="en-US"/>
        </a:p>
      </dgm:t>
    </dgm:pt>
    <dgm:pt modelId="{768C3ED3-33E7-4036-A4C3-C8776115B313}" type="sibTrans" cxnId="{1A6BCC6A-009C-41E5-B316-94A17E61795F}">
      <dgm:prSet/>
      <dgm:spPr/>
      <dgm:t>
        <a:bodyPr/>
        <a:lstStyle/>
        <a:p>
          <a:endParaRPr lang="en-US"/>
        </a:p>
      </dgm:t>
    </dgm:pt>
    <dgm:pt modelId="{9C34682E-57A9-44B0-A082-61CD3433FBDB}">
      <dgm:prSet/>
      <dgm:spPr/>
      <dgm:t>
        <a:bodyPr/>
        <a:lstStyle/>
        <a:p>
          <a:pPr>
            <a:defRPr b="1"/>
          </a:pPr>
          <a:r>
            <a:rPr lang="en-US" dirty="0"/>
            <a:t>August–October 2021</a:t>
          </a:r>
        </a:p>
      </dgm:t>
    </dgm:pt>
    <dgm:pt modelId="{6CF81B9B-A478-491C-849F-849869E8154A}" type="parTrans" cxnId="{8378E6A8-34D9-4792-BCC3-21BE44DEC827}">
      <dgm:prSet/>
      <dgm:spPr/>
      <dgm:t>
        <a:bodyPr/>
        <a:lstStyle/>
        <a:p>
          <a:endParaRPr lang="en-US"/>
        </a:p>
      </dgm:t>
    </dgm:pt>
    <dgm:pt modelId="{2CBA8224-6768-42FF-B76B-58D7C910167E}" type="sibTrans" cxnId="{8378E6A8-34D9-4792-BCC3-21BE44DEC827}">
      <dgm:prSet/>
      <dgm:spPr/>
      <dgm:t>
        <a:bodyPr/>
        <a:lstStyle/>
        <a:p>
          <a:endParaRPr lang="en-US"/>
        </a:p>
      </dgm:t>
    </dgm:pt>
    <dgm:pt modelId="{BF344CDF-11EE-4960-A47F-36CD9AECE68A}">
      <dgm:prSet custT="1"/>
      <dgm:spPr>
        <a:solidFill>
          <a:schemeClr val="accent5">
            <a:lumMod val="60000"/>
            <a:lumOff val="40000"/>
            <a:alpha val="90000"/>
          </a:schemeClr>
        </a:solidFill>
      </dgm:spPr>
      <dgm:t>
        <a:bodyPr/>
        <a:lstStyle/>
        <a:p>
          <a:pPr algn="ctr"/>
          <a:r>
            <a:rPr lang="en-US" sz="1400" b="1" dirty="0"/>
            <a:t>CRC reviews applications&amp; contacts applicants, &amp; performs site visits</a:t>
          </a:r>
        </a:p>
      </dgm:t>
    </dgm:pt>
    <dgm:pt modelId="{2D2A7514-5277-42F3-A33F-E68547988A31}" type="parTrans" cxnId="{D6B18E6F-23AF-498A-BF20-0C6C5BFD0851}">
      <dgm:prSet/>
      <dgm:spPr/>
      <dgm:t>
        <a:bodyPr/>
        <a:lstStyle/>
        <a:p>
          <a:endParaRPr lang="en-US"/>
        </a:p>
      </dgm:t>
    </dgm:pt>
    <dgm:pt modelId="{ADB792C1-7376-4E40-8B2E-00EDF62EACA5}" type="sibTrans" cxnId="{D6B18E6F-23AF-498A-BF20-0C6C5BFD0851}">
      <dgm:prSet/>
      <dgm:spPr/>
      <dgm:t>
        <a:bodyPr/>
        <a:lstStyle/>
        <a:p>
          <a:endParaRPr lang="en-US"/>
        </a:p>
      </dgm:t>
    </dgm:pt>
    <dgm:pt modelId="{9846052D-E4CC-4653-A942-F24ECC4B23BF}">
      <dgm:prSet/>
      <dgm:spPr/>
      <dgm:t>
        <a:bodyPr/>
        <a:lstStyle/>
        <a:p>
          <a:pPr>
            <a:defRPr b="1"/>
          </a:pPr>
          <a:r>
            <a:rPr lang="en-US" dirty="0"/>
            <a:t>November 2021</a:t>
          </a:r>
        </a:p>
      </dgm:t>
    </dgm:pt>
    <dgm:pt modelId="{E33541E8-41B5-43F4-8FB5-CAB1508D5F4C}" type="parTrans" cxnId="{1E3F575B-9691-46D3-BA57-13F575A78B62}">
      <dgm:prSet/>
      <dgm:spPr/>
      <dgm:t>
        <a:bodyPr/>
        <a:lstStyle/>
        <a:p>
          <a:endParaRPr lang="en-US"/>
        </a:p>
      </dgm:t>
    </dgm:pt>
    <dgm:pt modelId="{944CD95F-0216-4C51-8BD6-6FC4023BDECE}" type="sibTrans" cxnId="{1E3F575B-9691-46D3-BA57-13F575A78B62}">
      <dgm:prSet/>
      <dgm:spPr/>
      <dgm:t>
        <a:bodyPr/>
        <a:lstStyle/>
        <a:p>
          <a:endParaRPr lang="en-US"/>
        </a:p>
      </dgm:t>
    </dgm:pt>
    <dgm:pt modelId="{2D4132B8-BA4E-4041-83D2-42FDF23A524B}">
      <dgm:prSet custT="1"/>
      <dgm:spPr>
        <a:solidFill>
          <a:schemeClr val="accent5">
            <a:lumMod val="60000"/>
            <a:lumOff val="40000"/>
            <a:alpha val="90000"/>
          </a:schemeClr>
        </a:solidFill>
      </dgm:spPr>
      <dgm:t>
        <a:bodyPr/>
        <a:lstStyle/>
        <a:p>
          <a:pPr algn="ctr"/>
          <a:r>
            <a:rPr lang="en-US" sz="1400" b="1" dirty="0"/>
            <a:t>CRC recommends grant recipients for </a:t>
          </a:r>
          <a:br>
            <a:rPr lang="en-US" sz="1400" b="1" dirty="0"/>
          </a:br>
          <a:r>
            <a:rPr lang="en-US" sz="1400" b="1" dirty="0"/>
            <a:t>2021-2022</a:t>
          </a:r>
        </a:p>
      </dgm:t>
    </dgm:pt>
    <dgm:pt modelId="{FE84A7F0-BFD2-4407-B3D3-2BD6E633546F}" type="parTrans" cxnId="{E39CB551-952A-46FA-8CAE-6B7B18D6E09D}">
      <dgm:prSet/>
      <dgm:spPr/>
      <dgm:t>
        <a:bodyPr/>
        <a:lstStyle/>
        <a:p>
          <a:endParaRPr lang="en-US"/>
        </a:p>
      </dgm:t>
    </dgm:pt>
    <dgm:pt modelId="{1D1F2A9A-4141-4EBD-ACB0-AB565927188A}" type="sibTrans" cxnId="{E39CB551-952A-46FA-8CAE-6B7B18D6E09D}">
      <dgm:prSet/>
      <dgm:spPr/>
      <dgm:t>
        <a:bodyPr/>
        <a:lstStyle/>
        <a:p>
          <a:endParaRPr lang="en-US"/>
        </a:p>
      </dgm:t>
    </dgm:pt>
    <dgm:pt modelId="{EC6DF5EE-711E-4C0A-B303-54C4BB195AB0}">
      <dgm:prSet/>
      <dgm:spPr/>
      <dgm:t>
        <a:bodyPr/>
        <a:lstStyle/>
        <a:p>
          <a:pPr>
            <a:defRPr b="1"/>
          </a:pPr>
          <a:r>
            <a:rPr lang="en-US" dirty="0"/>
            <a:t>December 2021 – February 2022</a:t>
          </a:r>
        </a:p>
      </dgm:t>
    </dgm:pt>
    <dgm:pt modelId="{0BAD9538-8287-4421-B0EC-961EC04EB298}" type="parTrans" cxnId="{3940B0A5-707A-4999-BD4E-5089A31403F0}">
      <dgm:prSet/>
      <dgm:spPr/>
      <dgm:t>
        <a:bodyPr/>
        <a:lstStyle/>
        <a:p>
          <a:endParaRPr lang="en-US"/>
        </a:p>
      </dgm:t>
    </dgm:pt>
    <dgm:pt modelId="{9228914F-44C0-4CD6-868B-FB17DB5E03BC}" type="sibTrans" cxnId="{3940B0A5-707A-4999-BD4E-5089A31403F0}">
      <dgm:prSet/>
      <dgm:spPr/>
      <dgm:t>
        <a:bodyPr/>
        <a:lstStyle/>
        <a:p>
          <a:endParaRPr lang="en-US"/>
        </a:p>
      </dgm:t>
    </dgm:pt>
    <dgm:pt modelId="{2894B169-E96C-488A-A79E-0D4DB36DADB8}">
      <dgm:prSet custT="1"/>
      <dgm:spPr>
        <a:solidFill>
          <a:schemeClr val="accent3">
            <a:lumMod val="40000"/>
            <a:lumOff val="60000"/>
            <a:alpha val="90000"/>
          </a:schemeClr>
        </a:solidFill>
      </dgm:spPr>
      <dgm:t>
        <a:bodyPr/>
        <a:lstStyle/>
        <a:p>
          <a:pPr algn="ctr"/>
          <a:r>
            <a:rPr lang="en-US" sz="1400" b="1" dirty="0"/>
            <a:t>Presentation to the Board of Directors &amp; general membership vote on proposed recipients</a:t>
          </a:r>
        </a:p>
      </dgm:t>
    </dgm:pt>
    <dgm:pt modelId="{4083650C-222A-4581-8FE5-CA53B3D25E5C}" type="parTrans" cxnId="{222471F6-4E34-4CEE-921D-AEC6973A9D4B}">
      <dgm:prSet/>
      <dgm:spPr/>
      <dgm:t>
        <a:bodyPr/>
        <a:lstStyle/>
        <a:p>
          <a:endParaRPr lang="en-US"/>
        </a:p>
      </dgm:t>
    </dgm:pt>
    <dgm:pt modelId="{EAAF53FA-929B-4BBA-98F7-D2B568BC8129}" type="sibTrans" cxnId="{222471F6-4E34-4CEE-921D-AEC6973A9D4B}">
      <dgm:prSet/>
      <dgm:spPr/>
      <dgm:t>
        <a:bodyPr/>
        <a:lstStyle/>
        <a:p>
          <a:endParaRPr lang="en-US"/>
        </a:p>
      </dgm:t>
    </dgm:pt>
    <dgm:pt modelId="{7B0546F7-95CA-4C3E-A264-7087B58B6433}">
      <dgm:prSet/>
      <dgm:spPr/>
      <dgm:t>
        <a:bodyPr/>
        <a:lstStyle/>
        <a:p>
          <a:pPr>
            <a:defRPr b="1"/>
          </a:pPr>
          <a:r>
            <a:rPr lang="en-US" dirty="0"/>
            <a:t>March–April 2022</a:t>
          </a:r>
        </a:p>
      </dgm:t>
    </dgm:pt>
    <dgm:pt modelId="{5E5378BE-7654-4CC8-B030-3506CDD26EC7}" type="parTrans" cxnId="{8648C1C0-E251-4537-AF90-A1499F2C22D9}">
      <dgm:prSet/>
      <dgm:spPr/>
      <dgm:t>
        <a:bodyPr/>
        <a:lstStyle/>
        <a:p>
          <a:endParaRPr lang="en-US"/>
        </a:p>
      </dgm:t>
    </dgm:pt>
    <dgm:pt modelId="{2EAD3021-3BB8-4C98-A5FE-6D3BE6D9A81A}" type="sibTrans" cxnId="{8648C1C0-E251-4537-AF90-A1499F2C22D9}">
      <dgm:prSet/>
      <dgm:spPr/>
      <dgm:t>
        <a:bodyPr/>
        <a:lstStyle/>
        <a:p>
          <a:endParaRPr lang="en-US"/>
        </a:p>
      </dgm:t>
    </dgm:pt>
    <dgm:pt modelId="{E1E9C985-9089-4CE0-A5B9-397CA87822CC}">
      <dgm:prSet custT="1"/>
      <dgm:spPr>
        <a:solidFill>
          <a:schemeClr val="accent4">
            <a:lumMod val="60000"/>
            <a:lumOff val="40000"/>
            <a:alpha val="90000"/>
          </a:schemeClr>
        </a:solidFill>
      </dgm:spPr>
      <dgm:t>
        <a:bodyPr/>
        <a:lstStyle/>
        <a:p>
          <a:pPr algn="ctr"/>
          <a:r>
            <a:rPr lang="en-US" sz="1400" b="1" dirty="0"/>
            <a:t>Agencies are contacted with results</a:t>
          </a:r>
        </a:p>
      </dgm:t>
    </dgm:pt>
    <dgm:pt modelId="{3EE84B77-43DC-4D71-9306-692568354E45}" type="parTrans" cxnId="{7FB428CE-92A3-414D-A7E5-9F4E95033627}">
      <dgm:prSet/>
      <dgm:spPr/>
      <dgm:t>
        <a:bodyPr/>
        <a:lstStyle/>
        <a:p>
          <a:endParaRPr lang="en-US"/>
        </a:p>
      </dgm:t>
    </dgm:pt>
    <dgm:pt modelId="{2EA6C597-788A-4033-8F00-4AD280AC9087}" type="sibTrans" cxnId="{7FB428CE-92A3-414D-A7E5-9F4E95033627}">
      <dgm:prSet/>
      <dgm:spPr/>
      <dgm:t>
        <a:bodyPr/>
        <a:lstStyle/>
        <a:p>
          <a:endParaRPr lang="en-US"/>
        </a:p>
      </dgm:t>
    </dgm:pt>
    <dgm:pt modelId="{720EE224-78FB-4910-8FBC-DCB445842803}">
      <dgm:prSet/>
      <dgm:spPr/>
      <dgm:t>
        <a:bodyPr/>
        <a:lstStyle/>
        <a:p>
          <a:pPr>
            <a:defRPr b="1"/>
          </a:pPr>
          <a:r>
            <a:rPr lang="en-US" dirty="0"/>
            <a:t>April–May 2022</a:t>
          </a:r>
        </a:p>
      </dgm:t>
    </dgm:pt>
    <dgm:pt modelId="{D35E6C15-DA96-4D64-AB87-96C25D9526E1}" type="parTrans" cxnId="{B3371D9B-460E-43E3-BAC6-0ADB6983A520}">
      <dgm:prSet/>
      <dgm:spPr/>
      <dgm:t>
        <a:bodyPr/>
        <a:lstStyle/>
        <a:p>
          <a:endParaRPr lang="en-US"/>
        </a:p>
      </dgm:t>
    </dgm:pt>
    <dgm:pt modelId="{B8B4DF7F-DFB1-4871-BBD1-CE3289AE6FA2}" type="sibTrans" cxnId="{B3371D9B-460E-43E3-BAC6-0ADB6983A520}">
      <dgm:prSet/>
      <dgm:spPr/>
      <dgm:t>
        <a:bodyPr/>
        <a:lstStyle/>
        <a:p>
          <a:endParaRPr lang="en-US"/>
        </a:p>
      </dgm:t>
    </dgm:pt>
    <dgm:pt modelId="{71004774-8E37-44D4-AC8C-BF0AC75D7C6D}">
      <dgm:prSet custT="1"/>
      <dgm:spPr>
        <a:solidFill>
          <a:schemeClr val="accent4">
            <a:lumMod val="60000"/>
            <a:lumOff val="40000"/>
            <a:alpha val="90000"/>
          </a:schemeClr>
        </a:solidFill>
      </dgm:spPr>
      <dgm:t>
        <a:bodyPr/>
        <a:lstStyle/>
        <a:p>
          <a:pPr algn="ctr"/>
          <a:r>
            <a:rPr lang="en-US" sz="1400" b="1" dirty="0"/>
            <a:t>JLM members sign up for volunteer placements and contracts are sent to </a:t>
          </a:r>
          <a:br>
            <a:rPr lang="en-US" sz="1400" b="1" dirty="0"/>
          </a:br>
          <a:r>
            <a:rPr lang="en-US" sz="1400" b="1" dirty="0"/>
            <a:t>agencies</a:t>
          </a:r>
        </a:p>
      </dgm:t>
    </dgm:pt>
    <dgm:pt modelId="{135D4AC9-D969-40C9-B4D9-1272A7B779FE}" type="parTrans" cxnId="{B7DCF2B5-3780-4C17-B76B-16DF9E0640AB}">
      <dgm:prSet/>
      <dgm:spPr/>
      <dgm:t>
        <a:bodyPr/>
        <a:lstStyle/>
        <a:p>
          <a:endParaRPr lang="en-US"/>
        </a:p>
      </dgm:t>
    </dgm:pt>
    <dgm:pt modelId="{984D1CEF-3FB4-4844-8A48-F283F4FB115E}" type="sibTrans" cxnId="{B7DCF2B5-3780-4C17-B76B-16DF9E0640AB}">
      <dgm:prSet/>
      <dgm:spPr/>
      <dgm:t>
        <a:bodyPr/>
        <a:lstStyle/>
        <a:p>
          <a:endParaRPr lang="en-US"/>
        </a:p>
      </dgm:t>
    </dgm:pt>
    <dgm:pt modelId="{8C048232-71C7-4847-A1E7-06806DBBB8A7}">
      <dgm:prSet/>
      <dgm:spPr/>
      <dgm:t>
        <a:bodyPr/>
        <a:lstStyle/>
        <a:p>
          <a:pPr>
            <a:defRPr b="1"/>
          </a:pPr>
          <a:r>
            <a:rPr lang="en-US" dirty="0"/>
            <a:t>May 2022</a:t>
          </a:r>
        </a:p>
      </dgm:t>
    </dgm:pt>
    <dgm:pt modelId="{7BE0AC7A-0913-463A-8AF0-B9E82D6520B4}" type="parTrans" cxnId="{5FED45E3-CCDB-4095-946C-05045235A26A}">
      <dgm:prSet/>
      <dgm:spPr/>
      <dgm:t>
        <a:bodyPr/>
        <a:lstStyle/>
        <a:p>
          <a:endParaRPr lang="en-US"/>
        </a:p>
      </dgm:t>
    </dgm:pt>
    <dgm:pt modelId="{C1624D7A-3D18-482C-B229-E1040B9F208F}" type="sibTrans" cxnId="{5FED45E3-CCDB-4095-946C-05045235A26A}">
      <dgm:prSet/>
      <dgm:spPr/>
      <dgm:t>
        <a:bodyPr/>
        <a:lstStyle/>
        <a:p>
          <a:endParaRPr lang="en-US"/>
        </a:p>
      </dgm:t>
    </dgm:pt>
    <dgm:pt modelId="{A212CD4A-92C0-4A2E-9E40-7913E5CC8122}">
      <dgm:prSet custT="1"/>
      <dgm:spPr>
        <a:solidFill>
          <a:schemeClr val="accent2">
            <a:lumMod val="60000"/>
            <a:lumOff val="40000"/>
            <a:alpha val="90000"/>
          </a:schemeClr>
        </a:solidFill>
      </dgm:spPr>
      <dgm:t>
        <a:bodyPr/>
        <a:lstStyle/>
        <a:p>
          <a:pPr algn="ctr"/>
          <a:r>
            <a:rPr lang="en-US" sz="1400" b="1" dirty="0"/>
            <a:t>Agencies are recognized at GM meeting</a:t>
          </a:r>
        </a:p>
      </dgm:t>
    </dgm:pt>
    <dgm:pt modelId="{02BF0B42-549D-4BC9-A3FC-F400E0FF6A6D}" type="parTrans" cxnId="{89D26598-1730-43ED-939B-46A2C77B2E6E}">
      <dgm:prSet/>
      <dgm:spPr/>
      <dgm:t>
        <a:bodyPr/>
        <a:lstStyle/>
        <a:p>
          <a:endParaRPr lang="en-US"/>
        </a:p>
      </dgm:t>
    </dgm:pt>
    <dgm:pt modelId="{8B6AC766-24E0-4EC2-A70E-B4DB71AF1BFC}" type="sibTrans" cxnId="{89D26598-1730-43ED-939B-46A2C77B2E6E}">
      <dgm:prSet/>
      <dgm:spPr/>
      <dgm:t>
        <a:bodyPr/>
        <a:lstStyle/>
        <a:p>
          <a:endParaRPr lang="en-US"/>
        </a:p>
      </dgm:t>
    </dgm:pt>
    <dgm:pt modelId="{32D49DEA-1DBF-4A91-81EB-DFF0A4DA97EC}">
      <dgm:prSet/>
      <dgm:spPr/>
      <dgm:t>
        <a:bodyPr/>
        <a:lstStyle/>
        <a:p>
          <a:pPr>
            <a:defRPr b="1"/>
          </a:pPr>
          <a:r>
            <a:rPr lang="en-US" dirty="0"/>
            <a:t>June 2022</a:t>
          </a:r>
        </a:p>
      </dgm:t>
    </dgm:pt>
    <dgm:pt modelId="{8111712C-7B33-493B-9376-2B5F4C612B72}" type="parTrans" cxnId="{651605A5-3AF7-4527-AFF5-590C22F3D908}">
      <dgm:prSet/>
      <dgm:spPr/>
      <dgm:t>
        <a:bodyPr/>
        <a:lstStyle/>
        <a:p>
          <a:endParaRPr lang="en-US"/>
        </a:p>
      </dgm:t>
    </dgm:pt>
    <dgm:pt modelId="{CA159BD7-1216-4C0C-B3D1-90472A30EFFD}" type="sibTrans" cxnId="{651605A5-3AF7-4527-AFF5-590C22F3D908}">
      <dgm:prSet/>
      <dgm:spPr/>
      <dgm:t>
        <a:bodyPr/>
        <a:lstStyle/>
        <a:p>
          <a:endParaRPr lang="en-US"/>
        </a:p>
      </dgm:t>
    </dgm:pt>
    <dgm:pt modelId="{AE40CE50-877E-47BA-BD4B-7125FEC468B3}">
      <dgm:prSet custT="1"/>
      <dgm:spPr>
        <a:solidFill>
          <a:schemeClr val="accent5">
            <a:lumMod val="60000"/>
            <a:lumOff val="40000"/>
            <a:alpha val="90000"/>
          </a:schemeClr>
        </a:solidFill>
      </dgm:spPr>
      <dgm:t>
        <a:bodyPr/>
        <a:lstStyle/>
        <a:p>
          <a:pPr algn="ctr"/>
          <a:r>
            <a:rPr lang="en-US" sz="1400" b="1" dirty="0"/>
            <a:t>Contract deadline, checks issued</a:t>
          </a:r>
        </a:p>
      </dgm:t>
    </dgm:pt>
    <dgm:pt modelId="{AB5373A7-963E-4A2A-BFDC-10EB26B262DD}" type="parTrans" cxnId="{5AA79FE2-5776-4351-B0C2-BB496C7D0DBE}">
      <dgm:prSet/>
      <dgm:spPr/>
      <dgm:t>
        <a:bodyPr/>
        <a:lstStyle/>
        <a:p>
          <a:endParaRPr lang="en-US"/>
        </a:p>
      </dgm:t>
    </dgm:pt>
    <dgm:pt modelId="{21ABF40B-540B-4E4E-8E4A-6C6548DEC8A3}" type="sibTrans" cxnId="{5AA79FE2-5776-4351-B0C2-BB496C7D0DBE}">
      <dgm:prSet/>
      <dgm:spPr/>
      <dgm:t>
        <a:bodyPr/>
        <a:lstStyle/>
        <a:p>
          <a:endParaRPr lang="en-US"/>
        </a:p>
      </dgm:t>
    </dgm:pt>
    <dgm:pt modelId="{7B866839-C217-486C-A82B-21E0C7071EB4}">
      <dgm:prSet/>
      <dgm:spPr/>
      <dgm:t>
        <a:bodyPr/>
        <a:lstStyle/>
        <a:p>
          <a:pPr>
            <a:defRPr b="1"/>
          </a:pPr>
          <a:r>
            <a:rPr lang="en-US" dirty="0"/>
            <a:t>June 2022 – May 2023</a:t>
          </a:r>
        </a:p>
      </dgm:t>
    </dgm:pt>
    <dgm:pt modelId="{6B00E908-2650-48EE-8AE0-DF3E547A047E}" type="parTrans" cxnId="{18E9C0A4-0834-42CF-A357-4C0E9D1AB907}">
      <dgm:prSet/>
      <dgm:spPr/>
      <dgm:t>
        <a:bodyPr/>
        <a:lstStyle/>
        <a:p>
          <a:endParaRPr lang="en-US"/>
        </a:p>
      </dgm:t>
    </dgm:pt>
    <dgm:pt modelId="{64C10B45-3318-48DB-ABA2-A44AC660B9A1}" type="sibTrans" cxnId="{18E9C0A4-0834-42CF-A357-4C0E9D1AB907}">
      <dgm:prSet/>
      <dgm:spPr/>
      <dgm:t>
        <a:bodyPr/>
        <a:lstStyle/>
        <a:p>
          <a:endParaRPr lang="en-US"/>
        </a:p>
      </dgm:t>
    </dgm:pt>
    <dgm:pt modelId="{5F30C55D-5A06-4C8E-AB88-63876CAE9316}">
      <dgm:prSet custT="1"/>
      <dgm:spPr>
        <a:solidFill>
          <a:schemeClr val="accent5">
            <a:lumMod val="60000"/>
            <a:lumOff val="40000"/>
            <a:alpha val="90000"/>
          </a:schemeClr>
        </a:solidFill>
      </dgm:spPr>
      <dgm:t>
        <a:bodyPr/>
        <a:lstStyle/>
        <a:p>
          <a:pPr algn="ctr"/>
          <a:r>
            <a:rPr lang="en-US" sz="1400" b="1" dirty="0"/>
            <a:t>Project year commences</a:t>
          </a:r>
        </a:p>
      </dgm:t>
    </dgm:pt>
    <dgm:pt modelId="{956E287D-06D5-4215-B36B-FE77225D1B9B}" type="parTrans" cxnId="{A5762238-9BED-499E-AD4C-FFB735D33674}">
      <dgm:prSet/>
      <dgm:spPr/>
      <dgm:t>
        <a:bodyPr/>
        <a:lstStyle/>
        <a:p>
          <a:endParaRPr lang="en-US"/>
        </a:p>
      </dgm:t>
    </dgm:pt>
    <dgm:pt modelId="{4E9F954F-1780-4C0B-BA06-5B560CCF8CDE}" type="sibTrans" cxnId="{A5762238-9BED-499E-AD4C-FFB735D33674}">
      <dgm:prSet/>
      <dgm:spPr/>
      <dgm:t>
        <a:bodyPr/>
        <a:lstStyle/>
        <a:p>
          <a:endParaRPr lang="en-US"/>
        </a:p>
      </dgm:t>
    </dgm:pt>
    <dgm:pt modelId="{FC64C176-C9EC-4BBB-BFB7-804C38812511}" type="pres">
      <dgm:prSet presAssocID="{1EDD30BC-6F36-4E86-824F-B13A44FA5D77}" presName="root" presStyleCnt="0">
        <dgm:presLayoutVars>
          <dgm:chMax/>
          <dgm:chPref/>
          <dgm:animLvl val="lvl"/>
        </dgm:presLayoutVars>
      </dgm:prSet>
      <dgm:spPr/>
    </dgm:pt>
    <dgm:pt modelId="{8454568A-23AF-4F83-A0AE-FC20A4356DD2}" type="pres">
      <dgm:prSet presAssocID="{1EDD30BC-6F36-4E86-824F-B13A44FA5D77}" presName="divider" presStyleLbl="node1" presStyleIdx="0" presStyleCnt="1"/>
      <dgm:spPr/>
    </dgm:pt>
    <dgm:pt modelId="{DC52F84E-1598-4585-B57F-F52673F1B6F1}" type="pres">
      <dgm:prSet presAssocID="{1EDD30BC-6F36-4E86-824F-B13A44FA5D77}" presName="nodes" presStyleCnt="0">
        <dgm:presLayoutVars>
          <dgm:chMax/>
          <dgm:chPref/>
          <dgm:animLvl val="lvl"/>
        </dgm:presLayoutVars>
      </dgm:prSet>
      <dgm:spPr/>
    </dgm:pt>
    <dgm:pt modelId="{60E6887A-16BA-484B-9E11-2951008AC590}" type="pres">
      <dgm:prSet presAssocID="{C780ACDD-9EC6-496D-9319-EDA077C758FD}" presName="composite" presStyleCnt="0"/>
      <dgm:spPr/>
    </dgm:pt>
    <dgm:pt modelId="{3B12D50A-9D9F-4616-9A29-91FAF6BF72CB}" type="pres">
      <dgm:prSet presAssocID="{C780ACDD-9EC6-496D-9319-EDA077C758FD}" presName="L1TextContainer" presStyleLbl="revTx" presStyleIdx="0" presStyleCnt="9">
        <dgm:presLayoutVars>
          <dgm:chMax val="1"/>
          <dgm:chPref val="1"/>
          <dgm:bulletEnabled val="1"/>
        </dgm:presLayoutVars>
      </dgm:prSet>
      <dgm:spPr/>
    </dgm:pt>
    <dgm:pt modelId="{83A3C9A8-EDC6-40D3-8431-48E63575BF78}" type="pres">
      <dgm:prSet presAssocID="{C780ACDD-9EC6-496D-9319-EDA077C758FD}" presName="L2TextContainerWrapper" presStyleCnt="0">
        <dgm:presLayoutVars>
          <dgm:chMax val="0"/>
          <dgm:chPref val="0"/>
          <dgm:bulletEnabled val="1"/>
        </dgm:presLayoutVars>
      </dgm:prSet>
      <dgm:spPr/>
    </dgm:pt>
    <dgm:pt modelId="{431B7A79-B350-47B8-91AA-C13803ED4D2F}" type="pres">
      <dgm:prSet presAssocID="{C780ACDD-9EC6-496D-9319-EDA077C758FD}" presName="L2TextContainer" presStyleLbl="bgAccFollowNode1" presStyleIdx="0" presStyleCnt="9"/>
      <dgm:spPr/>
    </dgm:pt>
    <dgm:pt modelId="{EBB8D8B2-FDA7-44AB-981A-89D9A77531F9}" type="pres">
      <dgm:prSet presAssocID="{C780ACDD-9EC6-496D-9319-EDA077C758FD}" presName="FlexibleEmptyPlaceHolder" presStyleCnt="0"/>
      <dgm:spPr/>
    </dgm:pt>
    <dgm:pt modelId="{777FF00D-DFC4-4907-8C54-39A9EA1F58E4}" type="pres">
      <dgm:prSet presAssocID="{C780ACDD-9EC6-496D-9319-EDA077C758FD}" presName="ConnectLine" presStyleLbl="alignNode1" presStyleIdx="0" presStyleCnt="9"/>
      <dgm:spPr>
        <a:solidFill>
          <a:schemeClr val="dk2">
            <a:hueOff val="0"/>
            <a:satOff val="0"/>
            <a:lumOff val="0"/>
            <a:alphaOff val="0"/>
          </a:schemeClr>
        </a:solidFill>
        <a:ln w="6350" cap="flat" cmpd="sng" algn="ctr">
          <a:solidFill>
            <a:schemeClr val="dk2">
              <a:hueOff val="0"/>
              <a:satOff val="0"/>
              <a:lumOff val="0"/>
              <a:alphaOff val="0"/>
            </a:schemeClr>
          </a:solidFill>
          <a:prstDash val="dash"/>
        </a:ln>
        <a:effectLst/>
      </dgm:spPr>
    </dgm:pt>
    <dgm:pt modelId="{2AE14A5D-7940-492B-9B64-11AA23AFB3B9}" type="pres">
      <dgm:prSet presAssocID="{C780ACDD-9EC6-496D-9319-EDA077C758FD}" presName="ConnectorPoint" presStyleLbl="fgAcc1" presStyleIdx="0" presStyleCnt="9"/>
      <dgm:spPr>
        <a:solidFill>
          <a:schemeClr val="lt2">
            <a:alpha val="90000"/>
            <a:hueOff val="0"/>
            <a:satOff val="0"/>
            <a:lumOff val="0"/>
            <a:alphaOff val="0"/>
          </a:schemeClr>
        </a:solidFill>
        <a:ln w="25400" cap="flat" cmpd="sng" algn="ctr">
          <a:noFill/>
          <a:prstDash val="solid"/>
        </a:ln>
        <a:effectLst/>
      </dgm:spPr>
    </dgm:pt>
    <dgm:pt modelId="{4E27E039-56A1-49B9-8334-13A3123226A0}" type="pres">
      <dgm:prSet presAssocID="{C780ACDD-9EC6-496D-9319-EDA077C758FD}" presName="EmptyPlaceHolder" presStyleCnt="0"/>
      <dgm:spPr/>
    </dgm:pt>
    <dgm:pt modelId="{070AF67B-138E-44CB-A7E6-0D3D947C5B70}" type="pres">
      <dgm:prSet presAssocID="{974E018B-BEF2-407D-9EE8-D0F76F52A99C}" presName="spaceBetweenRectangles" presStyleCnt="0"/>
      <dgm:spPr/>
    </dgm:pt>
    <dgm:pt modelId="{A14C628A-37B5-4F5B-8D34-D4C701763818}" type="pres">
      <dgm:prSet presAssocID="{9C34682E-57A9-44B0-A082-61CD3433FBDB}" presName="composite" presStyleCnt="0"/>
      <dgm:spPr/>
    </dgm:pt>
    <dgm:pt modelId="{0D716B57-2516-4721-A907-7E6FBC194828}" type="pres">
      <dgm:prSet presAssocID="{9C34682E-57A9-44B0-A082-61CD3433FBDB}" presName="L1TextContainer" presStyleLbl="revTx" presStyleIdx="1" presStyleCnt="9">
        <dgm:presLayoutVars>
          <dgm:chMax val="1"/>
          <dgm:chPref val="1"/>
          <dgm:bulletEnabled val="1"/>
        </dgm:presLayoutVars>
      </dgm:prSet>
      <dgm:spPr/>
    </dgm:pt>
    <dgm:pt modelId="{B1F22CED-1DAE-4A9C-9AD0-21FC63E039DA}" type="pres">
      <dgm:prSet presAssocID="{9C34682E-57A9-44B0-A082-61CD3433FBDB}" presName="L2TextContainerWrapper" presStyleCnt="0">
        <dgm:presLayoutVars>
          <dgm:chMax val="0"/>
          <dgm:chPref val="0"/>
          <dgm:bulletEnabled val="1"/>
        </dgm:presLayoutVars>
      </dgm:prSet>
      <dgm:spPr/>
    </dgm:pt>
    <dgm:pt modelId="{7EE2C24D-DD9D-41C4-8C95-BC5D79D666FC}" type="pres">
      <dgm:prSet presAssocID="{9C34682E-57A9-44B0-A082-61CD3433FBDB}" presName="L2TextContainer" presStyleLbl="bgAccFollowNode1" presStyleIdx="1" presStyleCnt="9"/>
      <dgm:spPr/>
    </dgm:pt>
    <dgm:pt modelId="{5724EDBF-9557-4F2C-8DDC-80BFBDBF77E5}" type="pres">
      <dgm:prSet presAssocID="{9C34682E-57A9-44B0-A082-61CD3433FBDB}" presName="FlexibleEmptyPlaceHolder" presStyleCnt="0"/>
      <dgm:spPr/>
    </dgm:pt>
    <dgm:pt modelId="{102A9A4B-C987-4F2F-B97A-93280B5D973A}" type="pres">
      <dgm:prSet presAssocID="{9C34682E-57A9-44B0-A082-61CD3433FBDB}" presName="ConnectLine" presStyleLbl="alignNode1" presStyleIdx="1" presStyleCnt="9"/>
      <dgm:spPr>
        <a:solidFill>
          <a:schemeClr val="dk2">
            <a:hueOff val="0"/>
            <a:satOff val="0"/>
            <a:lumOff val="0"/>
            <a:alphaOff val="0"/>
          </a:schemeClr>
        </a:solidFill>
        <a:ln w="6350" cap="flat" cmpd="sng" algn="ctr">
          <a:solidFill>
            <a:schemeClr val="dk2">
              <a:hueOff val="0"/>
              <a:satOff val="0"/>
              <a:lumOff val="0"/>
              <a:alphaOff val="0"/>
            </a:schemeClr>
          </a:solidFill>
          <a:prstDash val="dash"/>
        </a:ln>
        <a:effectLst/>
      </dgm:spPr>
    </dgm:pt>
    <dgm:pt modelId="{16505E95-9084-4883-B0B7-78A90C80510B}" type="pres">
      <dgm:prSet presAssocID="{9C34682E-57A9-44B0-A082-61CD3433FBDB}" presName="ConnectorPoint" presStyleLbl="fgAcc1" presStyleIdx="1" presStyleCnt="9"/>
      <dgm:spPr>
        <a:solidFill>
          <a:schemeClr val="lt2">
            <a:alpha val="90000"/>
            <a:hueOff val="0"/>
            <a:satOff val="0"/>
            <a:lumOff val="0"/>
            <a:alphaOff val="0"/>
          </a:schemeClr>
        </a:solidFill>
        <a:ln w="25400" cap="flat" cmpd="sng" algn="ctr">
          <a:noFill/>
          <a:prstDash val="solid"/>
        </a:ln>
        <a:effectLst/>
      </dgm:spPr>
    </dgm:pt>
    <dgm:pt modelId="{83767DDF-3598-4D2C-9555-B3A06FD44137}" type="pres">
      <dgm:prSet presAssocID="{9C34682E-57A9-44B0-A082-61CD3433FBDB}" presName="EmptyPlaceHolder" presStyleCnt="0"/>
      <dgm:spPr/>
    </dgm:pt>
    <dgm:pt modelId="{563860E2-8AE1-4448-B72B-EFB7CDA20902}" type="pres">
      <dgm:prSet presAssocID="{2CBA8224-6768-42FF-B76B-58D7C910167E}" presName="spaceBetweenRectangles" presStyleCnt="0"/>
      <dgm:spPr/>
    </dgm:pt>
    <dgm:pt modelId="{06EEB357-FE80-4AAA-AA15-50169DF4C165}" type="pres">
      <dgm:prSet presAssocID="{9846052D-E4CC-4653-A942-F24ECC4B23BF}" presName="composite" presStyleCnt="0"/>
      <dgm:spPr/>
    </dgm:pt>
    <dgm:pt modelId="{D0DD0D15-954D-443E-8240-5E77EBB16B17}" type="pres">
      <dgm:prSet presAssocID="{9846052D-E4CC-4653-A942-F24ECC4B23BF}" presName="L1TextContainer" presStyleLbl="revTx" presStyleIdx="2" presStyleCnt="9">
        <dgm:presLayoutVars>
          <dgm:chMax val="1"/>
          <dgm:chPref val="1"/>
          <dgm:bulletEnabled val="1"/>
        </dgm:presLayoutVars>
      </dgm:prSet>
      <dgm:spPr/>
    </dgm:pt>
    <dgm:pt modelId="{768520F8-7B77-42C1-BCC4-DA4728395338}" type="pres">
      <dgm:prSet presAssocID="{9846052D-E4CC-4653-A942-F24ECC4B23BF}" presName="L2TextContainerWrapper" presStyleCnt="0">
        <dgm:presLayoutVars>
          <dgm:chMax val="0"/>
          <dgm:chPref val="0"/>
          <dgm:bulletEnabled val="1"/>
        </dgm:presLayoutVars>
      </dgm:prSet>
      <dgm:spPr/>
    </dgm:pt>
    <dgm:pt modelId="{C7E6C0BF-2102-4C3B-BF73-BAF8839FAAEC}" type="pres">
      <dgm:prSet presAssocID="{9846052D-E4CC-4653-A942-F24ECC4B23BF}" presName="L2TextContainer" presStyleLbl="bgAccFollowNode1" presStyleIdx="2" presStyleCnt="9" custScaleX="116886"/>
      <dgm:spPr/>
    </dgm:pt>
    <dgm:pt modelId="{556AEC17-51BC-473C-B219-F8CE04E70AF2}" type="pres">
      <dgm:prSet presAssocID="{9846052D-E4CC-4653-A942-F24ECC4B23BF}" presName="FlexibleEmptyPlaceHolder" presStyleCnt="0"/>
      <dgm:spPr/>
    </dgm:pt>
    <dgm:pt modelId="{26CF2A85-BCD1-4079-89A9-A0956CA75FF6}" type="pres">
      <dgm:prSet presAssocID="{9846052D-E4CC-4653-A942-F24ECC4B23BF}" presName="ConnectLine" presStyleLbl="alignNode1" presStyleIdx="2" presStyleCnt="9"/>
      <dgm:spPr>
        <a:solidFill>
          <a:schemeClr val="dk2">
            <a:hueOff val="0"/>
            <a:satOff val="0"/>
            <a:lumOff val="0"/>
            <a:alphaOff val="0"/>
          </a:schemeClr>
        </a:solidFill>
        <a:ln w="6350" cap="flat" cmpd="sng" algn="ctr">
          <a:solidFill>
            <a:schemeClr val="dk2">
              <a:hueOff val="0"/>
              <a:satOff val="0"/>
              <a:lumOff val="0"/>
              <a:alphaOff val="0"/>
            </a:schemeClr>
          </a:solidFill>
          <a:prstDash val="dash"/>
        </a:ln>
        <a:effectLst/>
      </dgm:spPr>
    </dgm:pt>
    <dgm:pt modelId="{41B8FCE8-348A-4DC7-9D98-B7CB6422E198}" type="pres">
      <dgm:prSet presAssocID="{9846052D-E4CC-4653-A942-F24ECC4B23BF}" presName="ConnectorPoint" presStyleLbl="fgAcc1" presStyleIdx="2" presStyleCnt="9"/>
      <dgm:spPr>
        <a:solidFill>
          <a:schemeClr val="lt2">
            <a:alpha val="90000"/>
            <a:hueOff val="0"/>
            <a:satOff val="0"/>
            <a:lumOff val="0"/>
            <a:alphaOff val="0"/>
          </a:schemeClr>
        </a:solidFill>
        <a:ln w="25400" cap="flat" cmpd="sng" algn="ctr">
          <a:noFill/>
          <a:prstDash val="solid"/>
        </a:ln>
        <a:effectLst/>
      </dgm:spPr>
    </dgm:pt>
    <dgm:pt modelId="{C0A94EC4-BEEF-4982-B2AD-2DF9DB0A080B}" type="pres">
      <dgm:prSet presAssocID="{9846052D-E4CC-4653-A942-F24ECC4B23BF}" presName="EmptyPlaceHolder" presStyleCnt="0"/>
      <dgm:spPr/>
    </dgm:pt>
    <dgm:pt modelId="{8C3C94E6-34B2-40ED-AA86-636605395BF3}" type="pres">
      <dgm:prSet presAssocID="{944CD95F-0216-4C51-8BD6-6FC4023BDECE}" presName="spaceBetweenRectangles" presStyleCnt="0"/>
      <dgm:spPr/>
    </dgm:pt>
    <dgm:pt modelId="{6EFDF502-F85E-4209-B91A-1F1C42DBCCF7}" type="pres">
      <dgm:prSet presAssocID="{EC6DF5EE-711E-4C0A-B303-54C4BB195AB0}" presName="composite" presStyleCnt="0"/>
      <dgm:spPr/>
    </dgm:pt>
    <dgm:pt modelId="{556A1615-D94B-47B9-96EF-F74B8073F163}" type="pres">
      <dgm:prSet presAssocID="{EC6DF5EE-711E-4C0A-B303-54C4BB195AB0}" presName="L1TextContainer" presStyleLbl="revTx" presStyleIdx="3" presStyleCnt="9">
        <dgm:presLayoutVars>
          <dgm:chMax val="1"/>
          <dgm:chPref val="1"/>
          <dgm:bulletEnabled val="1"/>
        </dgm:presLayoutVars>
      </dgm:prSet>
      <dgm:spPr/>
    </dgm:pt>
    <dgm:pt modelId="{00E862A7-BA7A-434E-878D-A902865F8750}" type="pres">
      <dgm:prSet presAssocID="{EC6DF5EE-711E-4C0A-B303-54C4BB195AB0}" presName="L2TextContainerWrapper" presStyleCnt="0">
        <dgm:presLayoutVars>
          <dgm:chMax val="0"/>
          <dgm:chPref val="0"/>
          <dgm:bulletEnabled val="1"/>
        </dgm:presLayoutVars>
      </dgm:prSet>
      <dgm:spPr/>
    </dgm:pt>
    <dgm:pt modelId="{1C22C644-8339-4B59-9514-20C38007923D}" type="pres">
      <dgm:prSet presAssocID="{EC6DF5EE-711E-4C0A-B303-54C4BB195AB0}" presName="L2TextContainer" presStyleLbl="bgAccFollowNode1" presStyleIdx="3" presStyleCnt="9" custScaleX="109757" custScaleY="121505" custLinFactNeighborX="1026" custLinFactNeighborY="-7527"/>
      <dgm:spPr/>
    </dgm:pt>
    <dgm:pt modelId="{5BDF60C4-D077-4343-A05D-8FCE9804E4CF}" type="pres">
      <dgm:prSet presAssocID="{EC6DF5EE-711E-4C0A-B303-54C4BB195AB0}" presName="FlexibleEmptyPlaceHolder" presStyleCnt="0"/>
      <dgm:spPr/>
    </dgm:pt>
    <dgm:pt modelId="{E6B914CA-08D6-42FF-91CC-EABBD486104A}" type="pres">
      <dgm:prSet presAssocID="{EC6DF5EE-711E-4C0A-B303-54C4BB195AB0}" presName="ConnectLine" presStyleLbl="alignNode1" presStyleIdx="3" presStyleCnt="9"/>
      <dgm:spPr>
        <a:solidFill>
          <a:schemeClr val="dk2">
            <a:hueOff val="0"/>
            <a:satOff val="0"/>
            <a:lumOff val="0"/>
            <a:alphaOff val="0"/>
          </a:schemeClr>
        </a:solidFill>
        <a:ln w="6350" cap="flat" cmpd="sng" algn="ctr">
          <a:solidFill>
            <a:schemeClr val="dk2">
              <a:hueOff val="0"/>
              <a:satOff val="0"/>
              <a:lumOff val="0"/>
              <a:alphaOff val="0"/>
            </a:schemeClr>
          </a:solidFill>
          <a:prstDash val="dash"/>
        </a:ln>
        <a:effectLst/>
      </dgm:spPr>
    </dgm:pt>
    <dgm:pt modelId="{1824576B-CB51-46E4-B1C3-D1DBA242317C}" type="pres">
      <dgm:prSet presAssocID="{EC6DF5EE-711E-4C0A-B303-54C4BB195AB0}" presName="ConnectorPoint" presStyleLbl="fgAcc1" presStyleIdx="3" presStyleCnt="9"/>
      <dgm:spPr>
        <a:solidFill>
          <a:schemeClr val="lt2">
            <a:alpha val="90000"/>
            <a:hueOff val="0"/>
            <a:satOff val="0"/>
            <a:lumOff val="0"/>
            <a:alphaOff val="0"/>
          </a:schemeClr>
        </a:solidFill>
        <a:ln w="25400" cap="flat" cmpd="sng" algn="ctr">
          <a:noFill/>
          <a:prstDash val="solid"/>
        </a:ln>
        <a:effectLst/>
      </dgm:spPr>
    </dgm:pt>
    <dgm:pt modelId="{55A867B2-1D11-4747-B0F3-E230A625DDE6}" type="pres">
      <dgm:prSet presAssocID="{EC6DF5EE-711E-4C0A-B303-54C4BB195AB0}" presName="EmptyPlaceHolder" presStyleCnt="0"/>
      <dgm:spPr/>
    </dgm:pt>
    <dgm:pt modelId="{7A5C3EC5-217D-4A38-A8DC-E555313AB642}" type="pres">
      <dgm:prSet presAssocID="{9228914F-44C0-4CD6-868B-FB17DB5E03BC}" presName="spaceBetweenRectangles" presStyleCnt="0"/>
      <dgm:spPr/>
    </dgm:pt>
    <dgm:pt modelId="{C129A1BC-8EBB-48B8-9D2D-905A0617B610}" type="pres">
      <dgm:prSet presAssocID="{7B0546F7-95CA-4C3E-A264-7087B58B6433}" presName="composite" presStyleCnt="0"/>
      <dgm:spPr/>
    </dgm:pt>
    <dgm:pt modelId="{1643AD08-E983-4C91-A3AD-DA4ABEA2CDBA}" type="pres">
      <dgm:prSet presAssocID="{7B0546F7-95CA-4C3E-A264-7087B58B6433}" presName="L1TextContainer" presStyleLbl="revTx" presStyleIdx="4" presStyleCnt="9">
        <dgm:presLayoutVars>
          <dgm:chMax val="1"/>
          <dgm:chPref val="1"/>
          <dgm:bulletEnabled val="1"/>
        </dgm:presLayoutVars>
      </dgm:prSet>
      <dgm:spPr/>
    </dgm:pt>
    <dgm:pt modelId="{7A187642-EB34-4B89-9A1C-606A2C53A13B}" type="pres">
      <dgm:prSet presAssocID="{7B0546F7-95CA-4C3E-A264-7087B58B6433}" presName="L2TextContainerWrapper" presStyleCnt="0">
        <dgm:presLayoutVars>
          <dgm:chMax val="0"/>
          <dgm:chPref val="0"/>
          <dgm:bulletEnabled val="1"/>
        </dgm:presLayoutVars>
      </dgm:prSet>
      <dgm:spPr/>
    </dgm:pt>
    <dgm:pt modelId="{656936E3-6428-4846-B435-E0E766A280A6}" type="pres">
      <dgm:prSet presAssocID="{7B0546F7-95CA-4C3E-A264-7087B58B6433}" presName="L2TextContainer" presStyleLbl="bgAccFollowNode1" presStyleIdx="4" presStyleCnt="9"/>
      <dgm:spPr/>
    </dgm:pt>
    <dgm:pt modelId="{BC2E0423-91EB-41F8-885C-47057E5462C9}" type="pres">
      <dgm:prSet presAssocID="{7B0546F7-95CA-4C3E-A264-7087B58B6433}" presName="FlexibleEmptyPlaceHolder" presStyleCnt="0"/>
      <dgm:spPr/>
    </dgm:pt>
    <dgm:pt modelId="{878FB935-85CE-4B6C-A463-F58C46DB04A6}" type="pres">
      <dgm:prSet presAssocID="{7B0546F7-95CA-4C3E-A264-7087B58B6433}" presName="ConnectLine" presStyleLbl="alignNode1" presStyleIdx="4" presStyleCnt="9"/>
      <dgm:spPr>
        <a:solidFill>
          <a:schemeClr val="dk2">
            <a:hueOff val="0"/>
            <a:satOff val="0"/>
            <a:lumOff val="0"/>
            <a:alphaOff val="0"/>
          </a:schemeClr>
        </a:solidFill>
        <a:ln w="6350" cap="flat" cmpd="sng" algn="ctr">
          <a:solidFill>
            <a:schemeClr val="dk2">
              <a:hueOff val="0"/>
              <a:satOff val="0"/>
              <a:lumOff val="0"/>
              <a:alphaOff val="0"/>
            </a:schemeClr>
          </a:solidFill>
          <a:prstDash val="dash"/>
        </a:ln>
        <a:effectLst/>
      </dgm:spPr>
    </dgm:pt>
    <dgm:pt modelId="{A2B5C380-FF6A-499A-A3F1-309909D2B599}" type="pres">
      <dgm:prSet presAssocID="{7B0546F7-95CA-4C3E-A264-7087B58B6433}" presName="ConnectorPoint" presStyleLbl="fgAcc1" presStyleIdx="4" presStyleCnt="9"/>
      <dgm:spPr>
        <a:solidFill>
          <a:schemeClr val="lt2">
            <a:alpha val="90000"/>
            <a:hueOff val="0"/>
            <a:satOff val="0"/>
            <a:lumOff val="0"/>
            <a:alphaOff val="0"/>
          </a:schemeClr>
        </a:solidFill>
        <a:ln w="25400" cap="flat" cmpd="sng" algn="ctr">
          <a:noFill/>
          <a:prstDash val="solid"/>
        </a:ln>
        <a:effectLst/>
      </dgm:spPr>
    </dgm:pt>
    <dgm:pt modelId="{B3E352A9-4516-440C-B7D7-E29CDCD6C77C}" type="pres">
      <dgm:prSet presAssocID="{7B0546F7-95CA-4C3E-A264-7087B58B6433}" presName="EmptyPlaceHolder" presStyleCnt="0"/>
      <dgm:spPr/>
    </dgm:pt>
    <dgm:pt modelId="{B832D7A7-09FD-43B1-B625-403A1A1124B9}" type="pres">
      <dgm:prSet presAssocID="{2EAD3021-3BB8-4C98-A5FE-6D3BE6D9A81A}" presName="spaceBetweenRectangles" presStyleCnt="0"/>
      <dgm:spPr/>
    </dgm:pt>
    <dgm:pt modelId="{8C7B4327-09B8-4C4B-B3ED-0864E8662A6A}" type="pres">
      <dgm:prSet presAssocID="{720EE224-78FB-4910-8FBC-DCB445842803}" presName="composite" presStyleCnt="0"/>
      <dgm:spPr/>
    </dgm:pt>
    <dgm:pt modelId="{A06C6DE3-510A-4B10-8D91-4D482C7A5C78}" type="pres">
      <dgm:prSet presAssocID="{720EE224-78FB-4910-8FBC-DCB445842803}" presName="L1TextContainer" presStyleLbl="revTx" presStyleIdx="5" presStyleCnt="9">
        <dgm:presLayoutVars>
          <dgm:chMax val="1"/>
          <dgm:chPref val="1"/>
          <dgm:bulletEnabled val="1"/>
        </dgm:presLayoutVars>
      </dgm:prSet>
      <dgm:spPr/>
    </dgm:pt>
    <dgm:pt modelId="{C1F25131-5129-45FC-9099-902F7FB155CF}" type="pres">
      <dgm:prSet presAssocID="{720EE224-78FB-4910-8FBC-DCB445842803}" presName="L2TextContainerWrapper" presStyleCnt="0">
        <dgm:presLayoutVars>
          <dgm:chMax val="0"/>
          <dgm:chPref val="0"/>
          <dgm:bulletEnabled val="1"/>
        </dgm:presLayoutVars>
      </dgm:prSet>
      <dgm:spPr/>
    </dgm:pt>
    <dgm:pt modelId="{17DAE261-2F49-4BB6-938D-31C7E12FCF26}" type="pres">
      <dgm:prSet presAssocID="{720EE224-78FB-4910-8FBC-DCB445842803}" presName="L2TextContainer" presStyleLbl="bgAccFollowNode1" presStyleIdx="5" presStyleCnt="9" custScaleX="108593" custScaleY="116800"/>
      <dgm:spPr/>
    </dgm:pt>
    <dgm:pt modelId="{0FABFCE4-29DC-4F82-B364-2EB17948FA44}" type="pres">
      <dgm:prSet presAssocID="{720EE224-78FB-4910-8FBC-DCB445842803}" presName="FlexibleEmptyPlaceHolder" presStyleCnt="0"/>
      <dgm:spPr/>
    </dgm:pt>
    <dgm:pt modelId="{4FDC2E60-7BE0-4C98-9FCE-923A886904D6}" type="pres">
      <dgm:prSet presAssocID="{720EE224-78FB-4910-8FBC-DCB445842803}" presName="ConnectLine" presStyleLbl="alignNode1" presStyleIdx="5" presStyleCnt="9"/>
      <dgm:spPr>
        <a:solidFill>
          <a:schemeClr val="dk2">
            <a:hueOff val="0"/>
            <a:satOff val="0"/>
            <a:lumOff val="0"/>
            <a:alphaOff val="0"/>
          </a:schemeClr>
        </a:solidFill>
        <a:ln w="6350" cap="flat" cmpd="sng" algn="ctr">
          <a:solidFill>
            <a:schemeClr val="dk2">
              <a:hueOff val="0"/>
              <a:satOff val="0"/>
              <a:lumOff val="0"/>
              <a:alphaOff val="0"/>
            </a:schemeClr>
          </a:solidFill>
          <a:prstDash val="dash"/>
        </a:ln>
        <a:effectLst/>
      </dgm:spPr>
    </dgm:pt>
    <dgm:pt modelId="{B947E15B-C4EA-4703-BAFD-89095F646A75}" type="pres">
      <dgm:prSet presAssocID="{720EE224-78FB-4910-8FBC-DCB445842803}" presName="ConnectorPoint" presStyleLbl="fgAcc1" presStyleIdx="5" presStyleCnt="9"/>
      <dgm:spPr>
        <a:solidFill>
          <a:schemeClr val="lt2">
            <a:alpha val="90000"/>
            <a:hueOff val="0"/>
            <a:satOff val="0"/>
            <a:lumOff val="0"/>
            <a:alphaOff val="0"/>
          </a:schemeClr>
        </a:solidFill>
        <a:ln w="25400" cap="flat" cmpd="sng" algn="ctr">
          <a:noFill/>
          <a:prstDash val="solid"/>
        </a:ln>
        <a:effectLst/>
      </dgm:spPr>
    </dgm:pt>
    <dgm:pt modelId="{854B7FCB-0340-4C99-9697-047B2BD802AA}" type="pres">
      <dgm:prSet presAssocID="{720EE224-78FB-4910-8FBC-DCB445842803}" presName="EmptyPlaceHolder" presStyleCnt="0"/>
      <dgm:spPr/>
    </dgm:pt>
    <dgm:pt modelId="{29B3EAFD-0592-4554-8A97-CDD40DA4444E}" type="pres">
      <dgm:prSet presAssocID="{B8B4DF7F-DFB1-4871-BBD1-CE3289AE6FA2}" presName="spaceBetweenRectangles" presStyleCnt="0"/>
      <dgm:spPr/>
    </dgm:pt>
    <dgm:pt modelId="{CD0A143F-1409-4BCC-B670-5EA2BA6FADEF}" type="pres">
      <dgm:prSet presAssocID="{8C048232-71C7-4847-A1E7-06806DBBB8A7}" presName="composite" presStyleCnt="0"/>
      <dgm:spPr/>
    </dgm:pt>
    <dgm:pt modelId="{A2A044DC-E91A-4C8E-8E55-10B8085E1DFB}" type="pres">
      <dgm:prSet presAssocID="{8C048232-71C7-4847-A1E7-06806DBBB8A7}" presName="L1TextContainer" presStyleLbl="revTx" presStyleIdx="6" presStyleCnt="9">
        <dgm:presLayoutVars>
          <dgm:chMax val="1"/>
          <dgm:chPref val="1"/>
          <dgm:bulletEnabled val="1"/>
        </dgm:presLayoutVars>
      </dgm:prSet>
      <dgm:spPr/>
    </dgm:pt>
    <dgm:pt modelId="{1FFAE39D-A82C-4A20-BD1B-295F837D43D3}" type="pres">
      <dgm:prSet presAssocID="{8C048232-71C7-4847-A1E7-06806DBBB8A7}" presName="L2TextContainerWrapper" presStyleCnt="0">
        <dgm:presLayoutVars>
          <dgm:chMax val="0"/>
          <dgm:chPref val="0"/>
          <dgm:bulletEnabled val="1"/>
        </dgm:presLayoutVars>
      </dgm:prSet>
      <dgm:spPr/>
    </dgm:pt>
    <dgm:pt modelId="{AE0B9492-C93D-4B63-90E5-808A810DA307}" type="pres">
      <dgm:prSet presAssocID="{8C048232-71C7-4847-A1E7-06806DBBB8A7}" presName="L2TextContainer" presStyleLbl="bgAccFollowNode1" presStyleIdx="6" presStyleCnt="9"/>
      <dgm:spPr/>
    </dgm:pt>
    <dgm:pt modelId="{9A8AE9DA-00DE-409A-A0A3-C7F781350614}" type="pres">
      <dgm:prSet presAssocID="{8C048232-71C7-4847-A1E7-06806DBBB8A7}" presName="FlexibleEmptyPlaceHolder" presStyleCnt="0"/>
      <dgm:spPr/>
    </dgm:pt>
    <dgm:pt modelId="{C3981D7B-3F1C-439B-825C-0C0B58D72F33}" type="pres">
      <dgm:prSet presAssocID="{8C048232-71C7-4847-A1E7-06806DBBB8A7}" presName="ConnectLine" presStyleLbl="alignNode1" presStyleIdx="6" presStyleCnt="9"/>
      <dgm:spPr>
        <a:solidFill>
          <a:schemeClr val="dk2">
            <a:hueOff val="0"/>
            <a:satOff val="0"/>
            <a:lumOff val="0"/>
            <a:alphaOff val="0"/>
          </a:schemeClr>
        </a:solidFill>
        <a:ln w="6350" cap="flat" cmpd="sng" algn="ctr">
          <a:solidFill>
            <a:schemeClr val="dk2">
              <a:hueOff val="0"/>
              <a:satOff val="0"/>
              <a:lumOff val="0"/>
              <a:alphaOff val="0"/>
            </a:schemeClr>
          </a:solidFill>
          <a:prstDash val="dash"/>
        </a:ln>
        <a:effectLst/>
      </dgm:spPr>
    </dgm:pt>
    <dgm:pt modelId="{F0584C79-4487-46BE-B628-935A318E2E18}" type="pres">
      <dgm:prSet presAssocID="{8C048232-71C7-4847-A1E7-06806DBBB8A7}" presName="ConnectorPoint" presStyleLbl="fgAcc1" presStyleIdx="6" presStyleCnt="9"/>
      <dgm:spPr>
        <a:solidFill>
          <a:schemeClr val="lt2">
            <a:alpha val="90000"/>
            <a:hueOff val="0"/>
            <a:satOff val="0"/>
            <a:lumOff val="0"/>
            <a:alphaOff val="0"/>
          </a:schemeClr>
        </a:solidFill>
        <a:ln w="25400" cap="flat" cmpd="sng" algn="ctr">
          <a:noFill/>
          <a:prstDash val="solid"/>
        </a:ln>
        <a:effectLst/>
      </dgm:spPr>
    </dgm:pt>
    <dgm:pt modelId="{CDDDBB8F-22AC-46A2-BEF1-B1CD2456F6A4}" type="pres">
      <dgm:prSet presAssocID="{8C048232-71C7-4847-A1E7-06806DBBB8A7}" presName="EmptyPlaceHolder" presStyleCnt="0"/>
      <dgm:spPr/>
    </dgm:pt>
    <dgm:pt modelId="{4023742E-7DE6-446D-91A3-B0CF615458BC}" type="pres">
      <dgm:prSet presAssocID="{C1624D7A-3D18-482C-B229-E1040B9F208F}" presName="spaceBetweenRectangles" presStyleCnt="0"/>
      <dgm:spPr/>
    </dgm:pt>
    <dgm:pt modelId="{7077CA82-CB99-441D-94EE-4D197262F557}" type="pres">
      <dgm:prSet presAssocID="{32D49DEA-1DBF-4A91-81EB-DFF0A4DA97EC}" presName="composite" presStyleCnt="0"/>
      <dgm:spPr/>
    </dgm:pt>
    <dgm:pt modelId="{40045DDD-A4F3-4BD0-B5A0-CBE063969ADE}" type="pres">
      <dgm:prSet presAssocID="{32D49DEA-1DBF-4A91-81EB-DFF0A4DA97EC}" presName="L1TextContainer" presStyleLbl="revTx" presStyleIdx="7" presStyleCnt="9">
        <dgm:presLayoutVars>
          <dgm:chMax val="1"/>
          <dgm:chPref val="1"/>
          <dgm:bulletEnabled val="1"/>
        </dgm:presLayoutVars>
      </dgm:prSet>
      <dgm:spPr/>
    </dgm:pt>
    <dgm:pt modelId="{9620511B-DDEC-4927-9484-8F0AE42A5403}" type="pres">
      <dgm:prSet presAssocID="{32D49DEA-1DBF-4A91-81EB-DFF0A4DA97EC}" presName="L2TextContainerWrapper" presStyleCnt="0">
        <dgm:presLayoutVars>
          <dgm:chMax val="0"/>
          <dgm:chPref val="0"/>
          <dgm:bulletEnabled val="1"/>
        </dgm:presLayoutVars>
      </dgm:prSet>
      <dgm:spPr/>
    </dgm:pt>
    <dgm:pt modelId="{B861C60D-A0D2-4BC3-A5D5-3D35339462E6}" type="pres">
      <dgm:prSet presAssocID="{32D49DEA-1DBF-4A91-81EB-DFF0A4DA97EC}" presName="L2TextContainer" presStyleLbl="bgAccFollowNode1" presStyleIdx="7" presStyleCnt="9"/>
      <dgm:spPr/>
    </dgm:pt>
    <dgm:pt modelId="{B7BD5CAD-1186-488F-898F-85A22B317D80}" type="pres">
      <dgm:prSet presAssocID="{32D49DEA-1DBF-4A91-81EB-DFF0A4DA97EC}" presName="FlexibleEmptyPlaceHolder" presStyleCnt="0"/>
      <dgm:spPr/>
    </dgm:pt>
    <dgm:pt modelId="{42548B24-9D06-4E98-9323-FF78D43047BF}" type="pres">
      <dgm:prSet presAssocID="{32D49DEA-1DBF-4A91-81EB-DFF0A4DA97EC}" presName="ConnectLine" presStyleLbl="alignNode1" presStyleIdx="7" presStyleCnt="9"/>
      <dgm:spPr>
        <a:solidFill>
          <a:schemeClr val="dk2">
            <a:hueOff val="0"/>
            <a:satOff val="0"/>
            <a:lumOff val="0"/>
            <a:alphaOff val="0"/>
          </a:schemeClr>
        </a:solidFill>
        <a:ln w="6350" cap="flat" cmpd="sng" algn="ctr">
          <a:solidFill>
            <a:schemeClr val="dk2">
              <a:hueOff val="0"/>
              <a:satOff val="0"/>
              <a:lumOff val="0"/>
              <a:alphaOff val="0"/>
            </a:schemeClr>
          </a:solidFill>
          <a:prstDash val="dash"/>
        </a:ln>
        <a:effectLst/>
      </dgm:spPr>
    </dgm:pt>
    <dgm:pt modelId="{B09FF204-E16C-4841-86F6-053237B021CE}" type="pres">
      <dgm:prSet presAssocID="{32D49DEA-1DBF-4A91-81EB-DFF0A4DA97EC}" presName="ConnectorPoint" presStyleLbl="fgAcc1" presStyleIdx="7" presStyleCnt="9"/>
      <dgm:spPr>
        <a:solidFill>
          <a:schemeClr val="lt2">
            <a:alpha val="90000"/>
            <a:hueOff val="0"/>
            <a:satOff val="0"/>
            <a:lumOff val="0"/>
            <a:alphaOff val="0"/>
          </a:schemeClr>
        </a:solidFill>
        <a:ln w="25400" cap="flat" cmpd="sng" algn="ctr">
          <a:noFill/>
          <a:prstDash val="solid"/>
        </a:ln>
        <a:effectLst/>
      </dgm:spPr>
    </dgm:pt>
    <dgm:pt modelId="{74A512DC-7536-44A6-88EB-9C39EFB8E60D}" type="pres">
      <dgm:prSet presAssocID="{32D49DEA-1DBF-4A91-81EB-DFF0A4DA97EC}" presName="EmptyPlaceHolder" presStyleCnt="0"/>
      <dgm:spPr/>
    </dgm:pt>
    <dgm:pt modelId="{A372EA1C-90D6-4ED2-B2BD-5F60ACA0740D}" type="pres">
      <dgm:prSet presAssocID="{CA159BD7-1216-4C0C-B3D1-90472A30EFFD}" presName="spaceBetweenRectangles" presStyleCnt="0"/>
      <dgm:spPr/>
    </dgm:pt>
    <dgm:pt modelId="{9B62DC7F-A2F8-43E7-BFFD-C0D63B289CF7}" type="pres">
      <dgm:prSet presAssocID="{7B866839-C217-486C-A82B-21E0C7071EB4}" presName="composite" presStyleCnt="0"/>
      <dgm:spPr/>
    </dgm:pt>
    <dgm:pt modelId="{3276C0FF-0DF6-4F06-B432-BCD466151D34}" type="pres">
      <dgm:prSet presAssocID="{7B866839-C217-486C-A82B-21E0C7071EB4}" presName="L1TextContainer" presStyleLbl="revTx" presStyleIdx="8" presStyleCnt="9">
        <dgm:presLayoutVars>
          <dgm:chMax val="1"/>
          <dgm:chPref val="1"/>
          <dgm:bulletEnabled val="1"/>
        </dgm:presLayoutVars>
      </dgm:prSet>
      <dgm:spPr/>
    </dgm:pt>
    <dgm:pt modelId="{6EB2875C-59D9-43CD-B57D-9858B386E8B1}" type="pres">
      <dgm:prSet presAssocID="{7B866839-C217-486C-A82B-21E0C7071EB4}" presName="L2TextContainerWrapper" presStyleCnt="0">
        <dgm:presLayoutVars>
          <dgm:chMax val="0"/>
          <dgm:chPref val="0"/>
          <dgm:bulletEnabled val="1"/>
        </dgm:presLayoutVars>
      </dgm:prSet>
      <dgm:spPr/>
    </dgm:pt>
    <dgm:pt modelId="{C68BFA21-42F5-4298-A39F-66AD08A4925A}" type="pres">
      <dgm:prSet presAssocID="{7B866839-C217-486C-A82B-21E0C7071EB4}" presName="L2TextContainer" presStyleLbl="bgAccFollowNode1" presStyleIdx="8" presStyleCnt="9"/>
      <dgm:spPr/>
    </dgm:pt>
    <dgm:pt modelId="{558A1153-E78B-4018-9A13-26A4CCA1BD0A}" type="pres">
      <dgm:prSet presAssocID="{7B866839-C217-486C-A82B-21E0C7071EB4}" presName="FlexibleEmptyPlaceHolder" presStyleCnt="0"/>
      <dgm:spPr/>
    </dgm:pt>
    <dgm:pt modelId="{9827B902-94A6-42CF-9CE8-DBACC2F0C627}" type="pres">
      <dgm:prSet presAssocID="{7B866839-C217-486C-A82B-21E0C7071EB4}" presName="ConnectLine" presStyleLbl="alignNode1" presStyleIdx="8" presStyleCnt="9"/>
      <dgm:spPr>
        <a:solidFill>
          <a:schemeClr val="dk2">
            <a:hueOff val="0"/>
            <a:satOff val="0"/>
            <a:lumOff val="0"/>
            <a:alphaOff val="0"/>
          </a:schemeClr>
        </a:solidFill>
        <a:ln w="6350" cap="flat" cmpd="sng" algn="ctr">
          <a:solidFill>
            <a:schemeClr val="dk2">
              <a:hueOff val="0"/>
              <a:satOff val="0"/>
              <a:lumOff val="0"/>
              <a:alphaOff val="0"/>
            </a:schemeClr>
          </a:solidFill>
          <a:prstDash val="dash"/>
        </a:ln>
        <a:effectLst/>
      </dgm:spPr>
    </dgm:pt>
    <dgm:pt modelId="{AFAC6FD8-1F59-4B94-B213-946C428E4195}" type="pres">
      <dgm:prSet presAssocID="{7B866839-C217-486C-A82B-21E0C7071EB4}" presName="ConnectorPoint" presStyleLbl="fgAcc1" presStyleIdx="8" presStyleCnt="9"/>
      <dgm:spPr>
        <a:solidFill>
          <a:schemeClr val="lt2">
            <a:alpha val="90000"/>
            <a:hueOff val="0"/>
            <a:satOff val="0"/>
            <a:lumOff val="0"/>
            <a:alphaOff val="0"/>
          </a:schemeClr>
        </a:solidFill>
        <a:ln w="25400" cap="flat" cmpd="sng" algn="ctr">
          <a:noFill/>
          <a:prstDash val="solid"/>
        </a:ln>
        <a:effectLst/>
      </dgm:spPr>
    </dgm:pt>
    <dgm:pt modelId="{157E3828-82D3-4E54-BA29-02B75520445A}" type="pres">
      <dgm:prSet presAssocID="{7B866839-C217-486C-A82B-21E0C7071EB4}" presName="EmptyPlaceHolder" presStyleCnt="0"/>
      <dgm:spPr/>
    </dgm:pt>
  </dgm:ptLst>
  <dgm:cxnLst>
    <dgm:cxn modelId="{ED3EE408-9DBF-4DDE-9134-766E136863ED}" type="presOf" srcId="{5F30C55D-5A06-4C8E-AB88-63876CAE9316}" destId="{C68BFA21-42F5-4298-A39F-66AD08A4925A}" srcOrd="0" destOrd="0" presId="urn:microsoft.com/office/officeart/2017/3/layout/HorizontalPathTimeline"/>
    <dgm:cxn modelId="{72BF2514-B2EA-424B-B661-0F6D753BDD3D}" type="presOf" srcId="{C780ACDD-9EC6-496D-9319-EDA077C758FD}" destId="{3B12D50A-9D9F-4616-9A29-91FAF6BF72CB}" srcOrd="0" destOrd="0" presId="urn:microsoft.com/office/officeart/2017/3/layout/HorizontalPathTimeline"/>
    <dgm:cxn modelId="{14AF0B1E-FF4C-4638-9464-DF7C1A2E9F9F}" type="presOf" srcId="{1EDD30BC-6F36-4E86-824F-B13A44FA5D77}" destId="{FC64C176-C9EC-4BBB-BFB7-804C38812511}" srcOrd="0" destOrd="0" presId="urn:microsoft.com/office/officeart/2017/3/layout/HorizontalPathTimeline"/>
    <dgm:cxn modelId="{1C47051F-0EA2-49B7-9B0C-F9456E0D21F4}" type="presOf" srcId="{AE40CE50-877E-47BA-BD4B-7125FEC468B3}" destId="{B861C60D-A0D2-4BC3-A5D5-3D35339462E6}" srcOrd="0" destOrd="0" presId="urn:microsoft.com/office/officeart/2017/3/layout/HorizontalPathTimeline"/>
    <dgm:cxn modelId="{B4DE1321-14BE-4FB8-AD12-A13B7304412D}" type="presOf" srcId="{71004774-8E37-44D4-AC8C-BF0AC75D7C6D}" destId="{17DAE261-2F49-4BB6-938D-31C7E12FCF26}" srcOrd="0" destOrd="0" presId="urn:microsoft.com/office/officeart/2017/3/layout/HorizontalPathTimeline"/>
    <dgm:cxn modelId="{CE058C24-9108-4C87-BDA3-BA2BF478D072}" type="presOf" srcId="{7B0546F7-95CA-4C3E-A264-7087B58B6433}" destId="{1643AD08-E983-4C91-A3AD-DA4ABEA2CDBA}" srcOrd="0" destOrd="0" presId="urn:microsoft.com/office/officeart/2017/3/layout/HorizontalPathTimeline"/>
    <dgm:cxn modelId="{A5762238-9BED-499E-AD4C-FFB735D33674}" srcId="{7B866839-C217-486C-A82B-21E0C7071EB4}" destId="{5F30C55D-5A06-4C8E-AB88-63876CAE9316}" srcOrd="0" destOrd="0" parTransId="{956E287D-06D5-4215-B36B-FE77225D1B9B}" sibTransId="{4E9F954F-1780-4C0B-BA06-5B560CCF8CDE}"/>
    <dgm:cxn modelId="{36BA0040-80F5-4EF8-A961-1F25CC68D396}" type="presOf" srcId="{E1E9C985-9089-4CE0-A5B9-397CA87822CC}" destId="{656936E3-6428-4846-B435-E0E766A280A6}" srcOrd="0" destOrd="0" presId="urn:microsoft.com/office/officeart/2017/3/layout/HorizontalPathTimeline"/>
    <dgm:cxn modelId="{1E3F575B-9691-46D3-BA57-13F575A78B62}" srcId="{1EDD30BC-6F36-4E86-824F-B13A44FA5D77}" destId="{9846052D-E4CC-4653-A942-F24ECC4B23BF}" srcOrd="2" destOrd="0" parTransId="{E33541E8-41B5-43F4-8FB5-CAB1508D5F4C}" sibTransId="{944CD95F-0216-4C51-8BD6-6FC4023BDECE}"/>
    <dgm:cxn modelId="{2C18CE5E-7CD7-4AF1-AF51-0A6E4167AA22}" type="presOf" srcId="{32D49DEA-1DBF-4A91-81EB-DFF0A4DA97EC}" destId="{40045DDD-A4F3-4BD0-B5A0-CBE063969ADE}" srcOrd="0" destOrd="0" presId="urn:microsoft.com/office/officeart/2017/3/layout/HorizontalPathTimeline"/>
    <dgm:cxn modelId="{5595BF62-CE13-4008-BC5B-02E59C33B52F}" type="presOf" srcId="{9C34682E-57A9-44B0-A082-61CD3433FBDB}" destId="{0D716B57-2516-4721-A907-7E6FBC194828}" srcOrd="0" destOrd="0" presId="urn:microsoft.com/office/officeart/2017/3/layout/HorizontalPathTimeline"/>
    <dgm:cxn modelId="{CDA24A48-5ED1-4D19-AD4F-2ECE53923440}" type="presOf" srcId="{2894B169-E96C-488A-A79E-0D4DB36DADB8}" destId="{1C22C644-8339-4B59-9514-20C38007923D}" srcOrd="0" destOrd="0" presId="urn:microsoft.com/office/officeart/2017/3/layout/HorizontalPathTimeline"/>
    <dgm:cxn modelId="{1A6BCC6A-009C-41E5-B316-94A17E61795F}" srcId="{C780ACDD-9EC6-496D-9319-EDA077C758FD}" destId="{A35D8FDD-9B96-4339-A681-319D12AC7E25}" srcOrd="0" destOrd="0" parTransId="{55FD7CEB-DA82-46F3-882C-21314FB9612E}" sibTransId="{768C3ED3-33E7-4036-A4C3-C8776115B313}"/>
    <dgm:cxn modelId="{D6B18E6F-23AF-498A-BF20-0C6C5BFD0851}" srcId="{9C34682E-57A9-44B0-A082-61CD3433FBDB}" destId="{BF344CDF-11EE-4960-A47F-36CD9AECE68A}" srcOrd="0" destOrd="0" parTransId="{2D2A7514-5277-42F3-A33F-E68547988A31}" sibTransId="{ADB792C1-7376-4E40-8B2E-00EDF62EACA5}"/>
    <dgm:cxn modelId="{E39CB551-952A-46FA-8CAE-6B7B18D6E09D}" srcId="{9846052D-E4CC-4653-A942-F24ECC4B23BF}" destId="{2D4132B8-BA4E-4041-83D2-42FDF23A524B}" srcOrd="0" destOrd="0" parTransId="{FE84A7F0-BFD2-4407-B3D3-2BD6E633546F}" sibTransId="{1D1F2A9A-4141-4EBD-ACB0-AB565927188A}"/>
    <dgm:cxn modelId="{2F1E987B-166D-4984-865F-407D31B5BCDE}" type="presOf" srcId="{2D4132B8-BA4E-4041-83D2-42FDF23A524B}" destId="{C7E6C0BF-2102-4C3B-BF73-BAF8839FAAEC}" srcOrd="0" destOrd="0" presId="urn:microsoft.com/office/officeart/2017/3/layout/HorizontalPathTimeline"/>
    <dgm:cxn modelId="{2838457C-654F-407C-8A4A-991C7BE6ECBA}" type="presOf" srcId="{9846052D-E4CC-4653-A942-F24ECC4B23BF}" destId="{D0DD0D15-954D-443E-8240-5E77EBB16B17}" srcOrd="0" destOrd="0" presId="urn:microsoft.com/office/officeart/2017/3/layout/HorizontalPathTimeline"/>
    <dgm:cxn modelId="{8D8E7B90-DDC2-4FD7-9A1B-924605EED910}" srcId="{1EDD30BC-6F36-4E86-824F-B13A44FA5D77}" destId="{C780ACDD-9EC6-496D-9319-EDA077C758FD}" srcOrd="0" destOrd="0" parTransId="{E8787815-B839-4B82-A52D-F4B539D065DB}" sibTransId="{974E018B-BEF2-407D-9EE8-D0F76F52A99C}"/>
    <dgm:cxn modelId="{CD5F3198-89C7-4E50-B7DD-D99A02298CD0}" type="presOf" srcId="{A35D8FDD-9B96-4339-A681-319D12AC7E25}" destId="{431B7A79-B350-47B8-91AA-C13803ED4D2F}" srcOrd="0" destOrd="0" presId="urn:microsoft.com/office/officeart/2017/3/layout/HorizontalPathTimeline"/>
    <dgm:cxn modelId="{89D26598-1730-43ED-939B-46A2C77B2E6E}" srcId="{8C048232-71C7-4847-A1E7-06806DBBB8A7}" destId="{A212CD4A-92C0-4A2E-9E40-7913E5CC8122}" srcOrd="0" destOrd="0" parTransId="{02BF0B42-549D-4BC9-A3FC-F400E0FF6A6D}" sibTransId="{8B6AC766-24E0-4EC2-A70E-B4DB71AF1BFC}"/>
    <dgm:cxn modelId="{B3371D9B-460E-43E3-BAC6-0ADB6983A520}" srcId="{1EDD30BC-6F36-4E86-824F-B13A44FA5D77}" destId="{720EE224-78FB-4910-8FBC-DCB445842803}" srcOrd="5" destOrd="0" parTransId="{D35E6C15-DA96-4D64-AB87-96C25D9526E1}" sibTransId="{B8B4DF7F-DFB1-4871-BBD1-CE3289AE6FA2}"/>
    <dgm:cxn modelId="{18E9C0A4-0834-42CF-A357-4C0E9D1AB907}" srcId="{1EDD30BC-6F36-4E86-824F-B13A44FA5D77}" destId="{7B866839-C217-486C-A82B-21E0C7071EB4}" srcOrd="8" destOrd="0" parTransId="{6B00E908-2650-48EE-8AE0-DF3E547A047E}" sibTransId="{64C10B45-3318-48DB-ABA2-A44AC660B9A1}"/>
    <dgm:cxn modelId="{651605A5-3AF7-4527-AFF5-590C22F3D908}" srcId="{1EDD30BC-6F36-4E86-824F-B13A44FA5D77}" destId="{32D49DEA-1DBF-4A91-81EB-DFF0A4DA97EC}" srcOrd="7" destOrd="0" parTransId="{8111712C-7B33-493B-9376-2B5F4C612B72}" sibTransId="{CA159BD7-1216-4C0C-B3D1-90472A30EFFD}"/>
    <dgm:cxn modelId="{28E15AA5-047F-453D-949C-AD6F118ABB3E}" type="presOf" srcId="{8C048232-71C7-4847-A1E7-06806DBBB8A7}" destId="{A2A044DC-E91A-4C8E-8E55-10B8085E1DFB}" srcOrd="0" destOrd="0" presId="urn:microsoft.com/office/officeart/2017/3/layout/HorizontalPathTimeline"/>
    <dgm:cxn modelId="{3940B0A5-707A-4999-BD4E-5089A31403F0}" srcId="{1EDD30BC-6F36-4E86-824F-B13A44FA5D77}" destId="{EC6DF5EE-711E-4C0A-B303-54C4BB195AB0}" srcOrd="3" destOrd="0" parTransId="{0BAD9538-8287-4421-B0EC-961EC04EB298}" sibTransId="{9228914F-44C0-4CD6-868B-FB17DB5E03BC}"/>
    <dgm:cxn modelId="{8378E6A8-34D9-4792-BCC3-21BE44DEC827}" srcId="{1EDD30BC-6F36-4E86-824F-B13A44FA5D77}" destId="{9C34682E-57A9-44B0-A082-61CD3433FBDB}" srcOrd="1" destOrd="0" parTransId="{6CF81B9B-A478-491C-849F-849869E8154A}" sibTransId="{2CBA8224-6768-42FF-B76B-58D7C910167E}"/>
    <dgm:cxn modelId="{0EB740B1-7D72-4930-AC4D-43EE555BA017}" type="presOf" srcId="{EC6DF5EE-711E-4C0A-B303-54C4BB195AB0}" destId="{556A1615-D94B-47B9-96EF-F74B8073F163}" srcOrd="0" destOrd="0" presId="urn:microsoft.com/office/officeart/2017/3/layout/HorizontalPathTimeline"/>
    <dgm:cxn modelId="{B7DCF2B5-3780-4C17-B76B-16DF9E0640AB}" srcId="{720EE224-78FB-4910-8FBC-DCB445842803}" destId="{71004774-8E37-44D4-AC8C-BF0AC75D7C6D}" srcOrd="0" destOrd="0" parTransId="{135D4AC9-D969-40C9-B4D9-1272A7B779FE}" sibTransId="{984D1CEF-3FB4-4844-8A48-F283F4FB115E}"/>
    <dgm:cxn modelId="{8648C1C0-E251-4537-AF90-A1499F2C22D9}" srcId="{1EDD30BC-6F36-4E86-824F-B13A44FA5D77}" destId="{7B0546F7-95CA-4C3E-A264-7087B58B6433}" srcOrd="4" destOrd="0" parTransId="{5E5378BE-7654-4CC8-B030-3506CDD26EC7}" sibTransId="{2EAD3021-3BB8-4C98-A5FE-6D3BE6D9A81A}"/>
    <dgm:cxn modelId="{7FB428CE-92A3-414D-A7E5-9F4E95033627}" srcId="{7B0546F7-95CA-4C3E-A264-7087B58B6433}" destId="{E1E9C985-9089-4CE0-A5B9-397CA87822CC}" srcOrd="0" destOrd="0" parTransId="{3EE84B77-43DC-4D71-9306-692568354E45}" sibTransId="{2EA6C597-788A-4033-8F00-4AD280AC9087}"/>
    <dgm:cxn modelId="{D16C26D9-71E6-4999-B9D4-45B49A5A08AA}" type="presOf" srcId="{BF344CDF-11EE-4960-A47F-36CD9AECE68A}" destId="{7EE2C24D-DD9D-41C4-8C95-BC5D79D666FC}" srcOrd="0" destOrd="0" presId="urn:microsoft.com/office/officeart/2017/3/layout/HorizontalPathTimeline"/>
    <dgm:cxn modelId="{5AA79FE2-5776-4351-B0C2-BB496C7D0DBE}" srcId="{32D49DEA-1DBF-4A91-81EB-DFF0A4DA97EC}" destId="{AE40CE50-877E-47BA-BD4B-7125FEC468B3}" srcOrd="0" destOrd="0" parTransId="{AB5373A7-963E-4A2A-BFDC-10EB26B262DD}" sibTransId="{21ABF40B-540B-4E4E-8E4A-6C6548DEC8A3}"/>
    <dgm:cxn modelId="{B5835CE3-D57F-439A-8F2A-612E45A37BBF}" type="presOf" srcId="{A212CD4A-92C0-4A2E-9E40-7913E5CC8122}" destId="{AE0B9492-C93D-4B63-90E5-808A810DA307}" srcOrd="0" destOrd="0" presId="urn:microsoft.com/office/officeart/2017/3/layout/HorizontalPathTimeline"/>
    <dgm:cxn modelId="{5FED45E3-CCDB-4095-946C-05045235A26A}" srcId="{1EDD30BC-6F36-4E86-824F-B13A44FA5D77}" destId="{8C048232-71C7-4847-A1E7-06806DBBB8A7}" srcOrd="6" destOrd="0" parTransId="{7BE0AC7A-0913-463A-8AF0-B9E82D6520B4}" sibTransId="{C1624D7A-3D18-482C-B229-E1040B9F208F}"/>
    <dgm:cxn modelId="{EFFA01EB-5929-49B3-BD34-4F724815881D}" type="presOf" srcId="{720EE224-78FB-4910-8FBC-DCB445842803}" destId="{A06C6DE3-510A-4B10-8D91-4D482C7A5C78}" srcOrd="0" destOrd="0" presId="urn:microsoft.com/office/officeart/2017/3/layout/HorizontalPathTimeline"/>
    <dgm:cxn modelId="{F48E10F3-50EA-48A4-B502-B86DBEF3004C}" type="presOf" srcId="{7B866839-C217-486C-A82B-21E0C7071EB4}" destId="{3276C0FF-0DF6-4F06-B432-BCD466151D34}" srcOrd="0" destOrd="0" presId="urn:microsoft.com/office/officeart/2017/3/layout/HorizontalPathTimeline"/>
    <dgm:cxn modelId="{222471F6-4E34-4CEE-921D-AEC6973A9D4B}" srcId="{EC6DF5EE-711E-4C0A-B303-54C4BB195AB0}" destId="{2894B169-E96C-488A-A79E-0D4DB36DADB8}" srcOrd="0" destOrd="0" parTransId="{4083650C-222A-4581-8FE5-CA53B3D25E5C}" sibTransId="{EAAF53FA-929B-4BBA-98F7-D2B568BC8129}"/>
    <dgm:cxn modelId="{11E710B0-14D8-4519-A479-C1D0D5EB2E4E}" type="presParOf" srcId="{FC64C176-C9EC-4BBB-BFB7-804C38812511}" destId="{8454568A-23AF-4F83-A0AE-FC20A4356DD2}" srcOrd="0" destOrd="0" presId="urn:microsoft.com/office/officeart/2017/3/layout/HorizontalPathTimeline"/>
    <dgm:cxn modelId="{8FCEBD33-6688-49CA-B6F1-15471A467166}" type="presParOf" srcId="{FC64C176-C9EC-4BBB-BFB7-804C38812511}" destId="{DC52F84E-1598-4585-B57F-F52673F1B6F1}" srcOrd="1" destOrd="0" presId="urn:microsoft.com/office/officeart/2017/3/layout/HorizontalPathTimeline"/>
    <dgm:cxn modelId="{09E5DC1B-B687-4789-B2C6-EFF070034BD6}" type="presParOf" srcId="{DC52F84E-1598-4585-B57F-F52673F1B6F1}" destId="{60E6887A-16BA-484B-9E11-2951008AC590}" srcOrd="0" destOrd="0" presId="urn:microsoft.com/office/officeart/2017/3/layout/HorizontalPathTimeline"/>
    <dgm:cxn modelId="{BA0960E0-7308-48ED-84AF-84848A857FFE}" type="presParOf" srcId="{60E6887A-16BA-484B-9E11-2951008AC590}" destId="{3B12D50A-9D9F-4616-9A29-91FAF6BF72CB}" srcOrd="0" destOrd="0" presId="urn:microsoft.com/office/officeart/2017/3/layout/HorizontalPathTimeline"/>
    <dgm:cxn modelId="{2097BF9D-74FB-4D86-BFC1-CC3450A883DC}" type="presParOf" srcId="{60E6887A-16BA-484B-9E11-2951008AC590}" destId="{83A3C9A8-EDC6-40D3-8431-48E63575BF78}" srcOrd="1" destOrd="0" presId="urn:microsoft.com/office/officeart/2017/3/layout/HorizontalPathTimeline"/>
    <dgm:cxn modelId="{45D12731-7325-4D8A-8638-36AB8885EFD7}" type="presParOf" srcId="{83A3C9A8-EDC6-40D3-8431-48E63575BF78}" destId="{431B7A79-B350-47B8-91AA-C13803ED4D2F}" srcOrd="0" destOrd="0" presId="urn:microsoft.com/office/officeart/2017/3/layout/HorizontalPathTimeline"/>
    <dgm:cxn modelId="{6A21D745-DF61-4155-AF7F-450A7EFDD69B}" type="presParOf" srcId="{83A3C9A8-EDC6-40D3-8431-48E63575BF78}" destId="{EBB8D8B2-FDA7-44AB-981A-89D9A77531F9}" srcOrd="1" destOrd="0" presId="urn:microsoft.com/office/officeart/2017/3/layout/HorizontalPathTimeline"/>
    <dgm:cxn modelId="{3713530F-1ED1-487E-BF85-BC53D7442A84}" type="presParOf" srcId="{60E6887A-16BA-484B-9E11-2951008AC590}" destId="{777FF00D-DFC4-4907-8C54-39A9EA1F58E4}" srcOrd="2" destOrd="0" presId="urn:microsoft.com/office/officeart/2017/3/layout/HorizontalPathTimeline"/>
    <dgm:cxn modelId="{7AB46270-9D35-4AED-B663-66C0A4A01091}" type="presParOf" srcId="{60E6887A-16BA-484B-9E11-2951008AC590}" destId="{2AE14A5D-7940-492B-9B64-11AA23AFB3B9}" srcOrd="3" destOrd="0" presId="urn:microsoft.com/office/officeart/2017/3/layout/HorizontalPathTimeline"/>
    <dgm:cxn modelId="{22E409FC-FBAE-445C-8EA9-58DD4B22B29D}" type="presParOf" srcId="{60E6887A-16BA-484B-9E11-2951008AC590}" destId="{4E27E039-56A1-49B9-8334-13A3123226A0}" srcOrd="4" destOrd="0" presId="urn:microsoft.com/office/officeart/2017/3/layout/HorizontalPathTimeline"/>
    <dgm:cxn modelId="{F8E37529-9AE9-43B1-8CAB-E9914D4A9B31}" type="presParOf" srcId="{DC52F84E-1598-4585-B57F-F52673F1B6F1}" destId="{070AF67B-138E-44CB-A7E6-0D3D947C5B70}" srcOrd="1" destOrd="0" presId="urn:microsoft.com/office/officeart/2017/3/layout/HorizontalPathTimeline"/>
    <dgm:cxn modelId="{5E4FD897-0B49-4E84-80A4-0C83F46B509E}" type="presParOf" srcId="{DC52F84E-1598-4585-B57F-F52673F1B6F1}" destId="{A14C628A-37B5-4F5B-8D34-D4C701763818}" srcOrd="2" destOrd="0" presId="urn:microsoft.com/office/officeart/2017/3/layout/HorizontalPathTimeline"/>
    <dgm:cxn modelId="{730BA812-5928-4D73-9158-5180583A682F}" type="presParOf" srcId="{A14C628A-37B5-4F5B-8D34-D4C701763818}" destId="{0D716B57-2516-4721-A907-7E6FBC194828}" srcOrd="0" destOrd="0" presId="urn:microsoft.com/office/officeart/2017/3/layout/HorizontalPathTimeline"/>
    <dgm:cxn modelId="{E95FA530-4A4A-46A9-9DB7-D9A5F7160673}" type="presParOf" srcId="{A14C628A-37B5-4F5B-8D34-D4C701763818}" destId="{B1F22CED-1DAE-4A9C-9AD0-21FC63E039DA}" srcOrd="1" destOrd="0" presId="urn:microsoft.com/office/officeart/2017/3/layout/HorizontalPathTimeline"/>
    <dgm:cxn modelId="{1A6F2A35-E0AA-452D-9B86-A96B03BE5CBB}" type="presParOf" srcId="{B1F22CED-1DAE-4A9C-9AD0-21FC63E039DA}" destId="{7EE2C24D-DD9D-41C4-8C95-BC5D79D666FC}" srcOrd="0" destOrd="0" presId="urn:microsoft.com/office/officeart/2017/3/layout/HorizontalPathTimeline"/>
    <dgm:cxn modelId="{E6A653B4-C9CC-4BE2-BAF4-E59A7ABEED7D}" type="presParOf" srcId="{B1F22CED-1DAE-4A9C-9AD0-21FC63E039DA}" destId="{5724EDBF-9557-4F2C-8DDC-80BFBDBF77E5}" srcOrd="1" destOrd="0" presId="urn:microsoft.com/office/officeart/2017/3/layout/HorizontalPathTimeline"/>
    <dgm:cxn modelId="{1756419D-F48B-49F6-9FFF-EE755D5BEBE2}" type="presParOf" srcId="{A14C628A-37B5-4F5B-8D34-D4C701763818}" destId="{102A9A4B-C987-4F2F-B97A-93280B5D973A}" srcOrd="2" destOrd="0" presId="urn:microsoft.com/office/officeart/2017/3/layout/HorizontalPathTimeline"/>
    <dgm:cxn modelId="{83F81866-B6D4-4809-AE6A-7384BAF5B594}" type="presParOf" srcId="{A14C628A-37B5-4F5B-8D34-D4C701763818}" destId="{16505E95-9084-4883-B0B7-78A90C80510B}" srcOrd="3" destOrd="0" presId="urn:microsoft.com/office/officeart/2017/3/layout/HorizontalPathTimeline"/>
    <dgm:cxn modelId="{BC822085-84AE-4B4E-A4F4-9EA06C72C015}" type="presParOf" srcId="{A14C628A-37B5-4F5B-8D34-D4C701763818}" destId="{83767DDF-3598-4D2C-9555-B3A06FD44137}" srcOrd="4" destOrd="0" presId="urn:microsoft.com/office/officeart/2017/3/layout/HorizontalPathTimeline"/>
    <dgm:cxn modelId="{44FE3D31-AB5F-4319-8211-F6C6110DAB88}" type="presParOf" srcId="{DC52F84E-1598-4585-B57F-F52673F1B6F1}" destId="{563860E2-8AE1-4448-B72B-EFB7CDA20902}" srcOrd="3" destOrd="0" presId="urn:microsoft.com/office/officeart/2017/3/layout/HorizontalPathTimeline"/>
    <dgm:cxn modelId="{6998CC46-244F-457E-AA75-001FDD8F43D2}" type="presParOf" srcId="{DC52F84E-1598-4585-B57F-F52673F1B6F1}" destId="{06EEB357-FE80-4AAA-AA15-50169DF4C165}" srcOrd="4" destOrd="0" presId="urn:microsoft.com/office/officeart/2017/3/layout/HorizontalPathTimeline"/>
    <dgm:cxn modelId="{E8BFADC0-997F-4082-A1F0-7F4D4CA13CA7}" type="presParOf" srcId="{06EEB357-FE80-4AAA-AA15-50169DF4C165}" destId="{D0DD0D15-954D-443E-8240-5E77EBB16B17}" srcOrd="0" destOrd="0" presId="urn:microsoft.com/office/officeart/2017/3/layout/HorizontalPathTimeline"/>
    <dgm:cxn modelId="{7CC56883-94C8-41C1-B028-F5045080C9EF}" type="presParOf" srcId="{06EEB357-FE80-4AAA-AA15-50169DF4C165}" destId="{768520F8-7B77-42C1-BCC4-DA4728395338}" srcOrd="1" destOrd="0" presId="urn:microsoft.com/office/officeart/2017/3/layout/HorizontalPathTimeline"/>
    <dgm:cxn modelId="{65913474-60E0-4276-B45C-B6E446FB7511}" type="presParOf" srcId="{768520F8-7B77-42C1-BCC4-DA4728395338}" destId="{C7E6C0BF-2102-4C3B-BF73-BAF8839FAAEC}" srcOrd="0" destOrd="0" presId="urn:microsoft.com/office/officeart/2017/3/layout/HorizontalPathTimeline"/>
    <dgm:cxn modelId="{19FC1B23-CFE5-4781-8793-0561D0349DAB}" type="presParOf" srcId="{768520F8-7B77-42C1-BCC4-DA4728395338}" destId="{556AEC17-51BC-473C-B219-F8CE04E70AF2}" srcOrd="1" destOrd="0" presId="urn:microsoft.com/office/officeart/2017/3/layout/HorizontalPathTimeline"/>
    <dgm:cxn modelId="{9E535780-54BE-4580-BE9F-9F26DC8F23F8}" type="presParOf" srcId="{06EEB357-FE80-4AAA-AA15-50169DF4C165}" destId="{26CF2A85-BCD1-4079-89A9-A0956CA75FF6}" srcOrd="2" destOrd="0" presId="urn:microsoft.com/office/officeart/2017/3/layout/HorizontalPathTimeline"/>
    <dgm:cxn modelId="{12303D3E-CF76-4278-BCA9-68C1FA60BEFD}" type="presParOf" srcId="{06EEB357-FE80-4AAA-AA15-50169DF4C165}" destId="{41B8FCE8-348A-4DC7-9D98-B7CB6422E198}" srcOrd="3" destOrd="0" presId="urn:microsoft.com/office/officeart/2017/3/layout/HorizontalPathTimeline"/>
    <dgm:cxn modelId="{B413651C-E5B2-4A73-8CD8-1F2B3A1AFE68}" type="presParOf" srcId="{06EEB357-FE80-4AAA-AA15-50169DF4C165}" destId="{C0A94EC4-BEEF-4982-B2AD-2DF9DB0A080B}" srcOrd="4" destOrd="0" presId="urn:microsoft.com/office/officeart/2017/3/layout/HorizontalPathTimeline"/>
    <dgm:cxn modelId="{B8C61C75-2377-4EFA-B3F5-15B3C99A7905}" type="presParOf" srcId="{DC52F84E-1598-4585-B57F-F52673F1B6F1}" destId="{8C3C94E6-34B2-40ED-AA86-636605395BF3}" srcOrd="5" destOrd="0" presId="urn:microsoft.com/office/officeart/2017/3/layout/HorizontalPathTimeline"/>
    <dgm:cxn modelId="{058CABCF-4407-453D-A096-5B1FC1D3B205}" type="presParOf" srcId="{DC52F84E-1598-4585-B57F-F52673F1B6F1}" destId="{6EFDF502-F85E-4209-B91A-1F1C42DBCCF7}" srcOrd="6" destOrd="0" presId="urn:microsoft.com/office/officeart/2017/3/layout/HorizontalPathTimeline"/>
    <dgm:cxn modelId="{1426A5D0-3596-4970-82CC-17770385F8FF}" type="presParOf" srcId="{6EFDF502-F85E-4209-B91A-1F1C42DBCCF7}" destId="{556A1615-D94B-47B9-96EF-F74B8073F163}" srcOrd="0" destOrd="0" presId="urn:microsoft.com/office/officeart/2017/3/layout/HorizontalPathTimeline"/>
    <dgm:cxn modelId="{EB1F9AAA-550A-43A5-A2F6-DE51C1179706}" type="presParOf" srcId="{6EFDF502-F85E-4209-B91A-1F1C42DBCCF7}" destId="{00E862A7-BA7A-434E-878D-A902865F8750}" srcOrd="1" destOrd="0" presId="urn:microsoft.com/office/officeart/2017/3/layout/HorizontalPathTimeline"/>
    <dgm:cxn modelId="{AD82028D-D10E-4A2F-959C-2EEADF90C486}" type="presParOf" srcId="{00E862A7-BA7A-434E-878D-A902865F8750}" destId="{1C22C644-8339-4B59-9514-20C38007923D}" srcOrd="0" destOrd="0" presId="urn:microsoft.com/office/officeart/2017/3/layout/HorizontalPathTimeline"/>
    <dgm:cxn modelId="{95895FB4-DF88-4774-AF64-361812BA5A6C}" type="presParOf" srcId="{00E862A7-BA7A-434E-878D-A902865F8750}" destId="{5BDF60C4-D077-4343-A05D-8FCE9804E4CF}" srcOrd="1" destOrd="0" presId="urn:microsoft.com/office/officeart/2017/3/layout/HorizontalPathTimeline"/>
    <dgm:cxn modelId="{C1ED142D-C0F4-4018-A56F-3CCD1A5C6DC0}" type="presParOf" srcId="{6EFDF502-F85E-4209-B91A-1F1C42DBCCF7}" destId="{E6B914CA-08D6-42FF-91CC-EABBD486104A}" srcOrd="2" destOrd="0" presId="urn:microsoft.com/office/officeart/2017/3/layout/HorizontalPathTimeline"/>
    <dgm:cxn modelId="{D5F518AA-6301-4EB1-B1DB-45067A56BD4D}" type="presParOf" srcId="{6EFDF502-F85E-4209-B91A-1F1C42DBCCF7}" destId="{1824576B-CB51-46E4-B1C3-D1DBA242317C}" srcOrd="3" destOrd="0" presId="urn:microsoft.com/office/officeart/2017/3/layout/HorizontalPathTimeline"/>
    <dgm:cxn modelId="{47D7E9E6-BDF8-49D2-BD9A-93B6F5FE98CB}" type="presParOf" srcId="{6EFDF502-F85E-4209-B91A-1F1C42DBCCF7}" destId="{55A867B2-1D11-4747-B0F3-E230A625DDE6}" srcOrd="4" destOrd="0" presId="urn:microsoft.com/office/officeart/2017/3/layout/HorizontalPathTimeline"/>
    <dgm:cxn modelId="{FFC8C3F6-573A-4BF1-9B0E-60A801ACA333}" type="presParOf" srcId="{DC52F84E-1598-4585-B57F-F52673F1B6F1}" destId="{7A5C3EC5-217D-4A38-A8DC-E555313AB642}" srcOrd="7" destOrd="0" presId="urn:microsoft.com/office/officeart/2017/3/layout/HorizontalPathTimeline"/>
    <dgm:cxn modelId="{B7E914F3-6A71-4567-ADD1-17D52156B866}" type="presParOf" srcId="{DC52F84E-1598-4585-B57F-F52673F1B6F1}" destId="{C129A1BC-8EBB-48B8-9D2D-905A0617B610}" srcOrd="8" destOrd="0" presId="urn:microsoft.com/office/officeart/2017/3/layout/HorizontalPathTimeline"/>
    <dgm:cxn modelId="{AA96A63E-654C-46B3-BBA9-707C51C88D1F}" type="presParOf" srcId="{C129A1BC-8EBB-48B8-9D2D-905A0617B610}" destId="{1643AD08-E983-4C91-A3AD-DA4ABEA2CDBA}" srcOrd="0" destOrd="0" presId="urn:microsoft.com/office/officeart/2017/3/layout/HorizontalPathTimeline"/>
    <dgm:cxn modelId="{A7EA1014-5FC8-40F1-8C1D-4BEF13C6B6D6}" type="presParOf" srcId="{C129A1BC-8EBB-48B8-9D2D-905A0617B610}" destId="{7A187642-EB34-4B89-9A1C-606A2C53A13B}" srcOrd="1" destOrd="0" presId="urn:microsoft.com/office/officeart/2017/3/layout/HorizontalPathTimeline"/>
    <dgm:cxn modelId="{07017454-C478-4966-86C3-DBC02EB4D135}" type="presParOf" srcId="{7A187642-EB34-4B89-9A1C-606A2C53A13B}" destId="{656936E3-6428-4846-B435-E0E766A280A6}" srcOrd="0" destOrd="0" presId="urn:microsoft.com/office/officeart/2017/3/layout/HorizontalPathTimeline"/>
    <dgm:cxn modelId="{F5EB33A8-128F-49A3-AC77-CD0F1E0F4D3E}" type="presParOf" srcId="{7A187642-EB34-4B89-9A1C-606A2C53A13B}" destId="{BC2E0423-91EB-41F8-885C-47057E5462C9}" srcOrd="1" destOrd="0" presId="urn:microsoft.com/office/officeart/2017/3/layout/HorizontalPathTimeline"/>
    <dgm:cxn modelId="{A333BF06-5207-48FE-9105-E884D79FBE74}" type="presParOf" srcId="{C129A1BC-8EBB-48B8-9D2D-905A0617B610}" destId="{878FB935-85CE-4B6C-A463-F58C46DB04A6}" srcOrd="2" destOrd="0" presId="urn:microsoft.com/office/officeart/2017/3/layout/HorizontalPathTimeline"/>
    <dgm:cxn modelId="{E4292143-9677-43FE-A215-DCDC094398EF}" type="presParOf" srcId="{C129A1BC-8EBB-48B8-9D2D-905A0617B610}" destId="{A2B5C380-FF6A-499A-A3F1-309909D2B599}" srcOrd="3" destOrd="0" presId="urn:microsoft.com/office/officeart/2017/3/layout/HorizontalPathTimeline"/>
    <dgm:cxn modelId="{45452A85-363B-4F38-BE2C-285860EDD91C}" type="presParOf" srcId="{C129A1BC-8EBB-48B8-9D2D-905A0617B610}" destId="{B3E352A9-4516-440C-B7D7-E29CDCD6C77C}" srcOrd="4" destOrd="0" presId="urn:microsoft.com/office/officeart/2017/3/layout/HorizontalPathTimeline"/>
    <dgm:cxn modelId="{62A87D3C-4F89-4436-9762-07E73E6DB03E}" type="presParOf" srcId="{DC52F84E-1598-4585-B57F-F52673F1B6F1}" destId="{B832D7A7-09FD-43B1-B625-403A1A1124B9}" srcOrd="9" destOrd="0" presId="urn:microsoft.com/office/officeart/2017/3/layout/HorizontalPathTimeline"/>
    <dgm:cxn modelId="{20BAAF15-750A-4966-A8DB-E03C4B2E67EC}" type="presParOf" srcId="{DC52F84E-1598-4585-B57F-F52673F1B6F1}" destId="{8C7B4327-09B8-4C4B-B3ED-0864E8662A6A}" srcOrd="10" destOrd="0" presId="urn:microsoft.com/office/officeart/2017/3/layout/HorizontalPathTimeline"/>
    <dgm:cxn modelId="{7EF7479F-0DEB-44F8-8F4F-43A722C4FC42}" type="presParOf" srcId="{8C7B4327-09B8-4C4B-B3ED-0864E8662A6A}" destId="{A06C6DE3-510A-4B10-8D91-4D482C7A5C78}" srcOrd="0" destOrd="0" presId="urn:microsoft.com/office/officeart/2017/3/layout/HorizontalPathTimeline"/>
    <dgm:cxn modelId="{116F54DB-F8F0-4D4B-9AC3-706DDC0675F4}" type="presParOf" srcId="{8C7B4327-09B8-4C4B-B3ED-0864E8662A6A}" destId="{C1F25131-5129-45FC-9099-902F7FB155CF}" srcOrd="1" destOrd="0" presId="urn:microsoft.com/office/officeart/2017/3/layout/HorizontalPathTimeline"/>
    <dgm:cxn modelId="{01155D53-9EFB-49F6-9053-42BD512EA6AD}" type="presParOf" srcId="{C1F25131-5129-45FC-9099-902F7FB155CF}" destId="{17DAE261-2F49-4BB6-938D-31C7E12FCF26}" srcOrd="0" destOrd="0" presId="urn:microsoft.com/office/officeart/2017/3/layout/HorizontalPathTimeline"/>
    <dgm:cxn modelId="{DFF9657D-C28A-4E17-811A-379F30A3B01C}" type="presParOf" srcId="{C1F25131-5129-45FC-9099-902F7FB155CF}" destId="{0FABFCE4-29DC-4F82-B364-2EB17948FA44}" srcOrd="1" destOrd="0" presId="urn:microsoft.com/office/officeart/2017/3/layout/HorizontalPathTimeline"/>
    <dgm:cxn modelId="{2D6426F7-6D23-4595-9767-1421B3DE7388}" type="presParOf" srcId="{8C7B4327-09B8-4C4B-B3ED-0864E8662A6A}" destId="{4FDC2E60-7BE0-4C98-9FCE-923A886904D6}" srcOrd="2" destOrd="0" presId="urn:microsoft.com/office/officeart/2017/3/layout/HorizontalPathTimeline"/>
    <dgm:cxn modelId="{C4FE3FFB-05D2-465C-922F-7B4C799DD4D6}" type="presParOf" srcId="{8C7B4327-09B8-4C4B-B3ED-0864E8662A6A}" destId="{B947E15B-C4EA-4703-BAFD-89095F646A75}" srcOrd="3" destOrd="0" presId="urn:microsoft.com/office/officeart/2017/3/layout/HorizontalPathTimeline"/>
    <dgm:cxn modelId="{9863650C-2D8C-4EB9-9ED8-65F3F184BF72}" type="presParOf" srcId="{8C7B4327-09B8-4C4B-B3ED-0864E8662A6A}" destId="{854B7FCB-0340-4C99-9697-047B2BD802AA}" srcOrd="4" destOrd="0" presId="urn:microsoft.com/office/officeart/2017/3/layout/HorizontalPathTimeline"/>
    <dgm:cxn modelId="{A866FEC6-DF69-48EE-91CA-FD26F4614156}" type="presParOf" srcId="{DC52F84E-1598-4585-B57F-F52673F1B6F1}" destId="{29B3EAFD-0592-4554-8A97-CDD40DA4444E}" srcOrd="11" destOrd="0" presId="urn:microsoft.com/office/officeart/2017/3/layout/HorizontalPathTimeline"/>
    <dgm:cxn modelId="{126299CF-7E74-44D3-A543-231D6047A74D}" type="presParOf" srcId="{DC52F84E-1598-4585-B57F-F52673F1B6F1}" destId="{CD0A143F-1409-4BCC-B670-5EA2BA6FADEF}" srcOrd="12" destOrd="0" presId="urn:microsoft.com/office/officeart/2017/3/layout/HorizontalPathTimeline"/>
    <dgm:cxn modelId="{69745BC3-3123-417A-AFA9-39F7E88872DC}" type="presParOf" srcId="{CD0A143F-1409-4BCC-B670-5EA2BA6FADEF}" destId="{A2A044DC-E91A-4C8E-8E55-10B8085E1DFB}" srcOrd="0" destOrd="0" presId="urn:microsoft.com/office/officeart/2017/3/layout/HorizontalPathTimeline"/>
    <dgm:cxn modelId="{707422FF-5A72-4E38-B170-65354CFC8C28}" type="presParOf" srcId="{CD0A143F-1409-4BCC-B670-5EA2BA6FADEF}" destId="{1FFAE39D-A82C-4A20-BD1B-295F837D43D3}" srcOrd="1" destOrd="0" presId="urn:microsoft.com/office/officeart/2017/3/layout/HorizontalPathTimeline"/>
    <dgm:cxn modelId="{88DB08DE-C85C-432A-8209-B98F8796BD33}" type="presParOf" srcId="{1FFAE39D-A82C-4A20-BD1B-295F837D43D3}" destId="{AE0B9492-C93D-4B63-90E5-808A810DA307}" srcOrd="0" destOrd="0" presId="urn:microsoft.com/office/officeart/2017/3/layout/HorizontalPathTimeline"/>
    <dgm:cxn modelId="{88EA97DD-25D9-4477-9B14-249500B7F2A0}" type="presParOf" srcId="{1FFAE39D-A82C-4A20-BD1B-295F837D43D3}" destId="{9A8AE9DA-00DE-409A-A0A3-C7F781350614}" srcOrd="1" destOrd="0" presId="urn:microsoft.com/office/officeart/2017/3/layout/HorizontalPathTimeline"/>
    <dgm:cxn modelId="{2BF97454-6D93-4CFF-8BCE-7A2626D9C90B}" type="presParOf" srcId="{CD0A143F-1409-4BCC-B670-5EA2BA6FADEF}" destId="{C3981D7B-3F1C-439B-825C-0C0B58D72F33}" srcOrd="2" destOrd="0" presId="urn:microsoft.com/office/officeart/2017/3/layout/HorizontalPathTimeline"/>
    <dgm:cxn modelId="{312F851F-ADDC-4E97-B364-BED47DF0BD61}" type="presParOf" srcId="{CD0A143F-1409-4BCC-B670-5EA2BA6FADEF}" destId="{F0584C79-4487-46BE-B628-935A318E2E18}" srcOrd="3" destOrd="0" presId="urn:microsoft.com/office/officeart/2017/3/layout/HorizontalPathTimeline"/>
    <dgm:cxn modelId="{56001DF3-1EE8-4DFE-9B1A-F2D9D278636B}" type="presParOf" srcId="{CD0A143F-1409-4BCC-B670-5EA2BA6FADEF}" destId="{CDDDBB8F-22AC-46A2-BEF1-B1CD2456F6A4}" srcOrd="4" destOrd="0" presId="urn:microsoft.com/office/officeart/2017/3/layout/HorizontalPathTimeline"/>
    <dgm:cxn modelId="{EF8680CD-53CD-4C86-84A7-D9BA0E509277}" type="presParOf" srcId="{DC52F84E-1598-4585-B57F-F52673F1B6F1}" destId="{4023742E-7DE6-446D-91A3-B0CF615458BC}" srcOrd="13" destOrd="0" presId="urn:microsoft.com/office/officeart/2017/3/layout/HorizontalPathTimeline"/>
    <dgm:cxn modelId="{B91D1D8B-7A66-40EF-A335-1EE5D778D381}" type="presParOf" srcId="{DC52F84E-1598-4585-B57F-F52673F1B6F1}" destId="{7077CA82-CB99-441D-94EE-4D197262F557}" srcOrd="14" destOrd="0" presId="urn:microsoft.com/office/officeart/2017/3/layout/HorizontalPathTimeline"/>
    <dgm:cxn modelId="{F1634FAC-EF1F-49EA-B495-05E2ED000B06}" type="presParOf" srcId="{7077CA82-CB99-441D-94EE-4D197262F557}" destId="{40045DDD-A4F3-4BD0-B5A0-CBE063969ADE}" srcOrd="0" destOrd="0" presId="urn:microsoft.com/office/officeart/2017/3/layout/HorizontalPathTimeline"/>
    <dgm:cxn modelId="{AB32C32C-AC1C-426A-94EC-88A2E8F54309}" type="presParOf" srcId="{7077CA82-CB99-441D-94EE-4D197262F557}" destId="{9620511B-DDEC-4927-9484-8F0AE42A5403}" srcOrd="1" destOrd="0" presId="urn:microsoft.com/office/officeart/2017/3/layout/HorizontalPathTimeline"/>
    <dgm:cxn modelId="{90B971C0-34ED-4C68-8F14-CC3B8A7FF0ED}" type="presParOf" srcId="{9620511B-DDEC-4927-9484-8F0AE42A5403}" destId="{B861C60D-A0D2-4BC3-A5D5-3D35339462E6}" srcOrd="0" destOrd="0" presId="urn:microsoft.com/office/officeart/2017/3/layout/HorizontalPathTimeline"/>
    <dgm:cxn modelId="{F85F6204-1688-41FA-90D6-3465AC1DF52E}" type="presParOf" srcId="{9620511B-DDEC-4927-9484-8F0AE42A5403}" destId="{B7BD5CAD-1186-488F-898F-85A22B317D80}" srcOrd="1" destOrd="0" presId="urn:microsoft.com/office/officeart/2017/3/layout/HorizontalPathTimeline"/>
    <dgm:cxn modelId="{09A73A1A-B995-4409-A390-C7E598EABD6B}" type="presParOf" srcId="{7077CA82-CB99-441D-94EE-4D197262F557}" destId="{42548B24-9D06-4E98-9323-FF78D43047BF}" srcOrd="2" destOrd="0" presId="urn:microsoft.com/office/officeart/2017/3/layout/HorizontalPathTimeline"/>
    <dgm:cxn modelId="{24707C90-A400-4908-B974-D6E409A960AE}" type="presParOf" srcId="{7077CA82-CB99-441D-94EE-4D197262F557}" destId="{B09FF204-E16C-4841-86F6-053237B021CE}" srcOrd="3" destOrd="0" presId="urn:microsoft.com/office/officeart/2017/3/layout/HorizontalPathTimeline"/>
    <dgm:cxn modelId="{9049E662-A0B3-4904-9470-83BA3F4EB877}" type="presParOf" srcId="{7077CA82-CB99-441D-94EE-4D197262F557}" destId="{74A512DC-7536-44A6-88EB-9C39EFB8E60D}" srcOrd="4" destOrd="0" presId="urn:microsoft.com/office/officeart/2017/3/layout/HorizontalPathTimeline"/>
    <dgm:cxn modelId="{DADA7A68-D88D-419C-9958-107F0A2E921D}" type="presParOf" srcId="{DC52F84E-1598-4585-B57F-F52673F1B6F1}" destId="{A372EA1C-90D6-4ED2-B2BD-5F60ACA0740D}" srcOrd="15" destOrd="0" presId="urn:microsoft.com/office/officeart/2017/3/layout/HorizontalPathTimeline"/>
    <dgm:cxn modelId="{4C2FCEEB-C4B6-4A11-878F-3CB5CF726BCE}" type="presParOf" srcId="{DC52F84E-1598-4585-B57F-F52673F1B6F1}" destId="{9B62DC7F-A2F8-43E7-BFFD-C0D63B289CF7}" srcOrd="16" destOrd="0" presId="urn:microsoft.com/office/officeart/2017/3/layout/HorizontalPathTimeline"/>
    <dgm:cxn modelId="{23B1FDFE-0250-4B84-BF77-CAD9D7F9770C}" type="presParOf" srcId="{9B62DC7F-A2F8-43E7-BFFD-C0D63B289CF7}" destId="{3276C0FF-0DF6-4F06-B432-BCD466151D34}" srcOrd="0" destOrd="0" presId="urn:microsoft.com/office/officeart/2017/3/layout/HorizontalPathTimeline"/>
    <dgm:cxn modelId="{19B37C2B-7C60-41CB-AF49-6DE97191D379}" type="presParOf" srcId="{9B62DC7F-A2F8-43E7-BFFD-C0D63B289CF7}" destId="{6EB2875C-59D9-43CD-B57D-9858B386E8B1}" srcOrd="1" destOrd="0" presId="urn:microsoft.com/office/officeart/2017/3/layout/HorizontalPathTimeline"/>
    <dgm:cxn modelId="{F521B43D-2F9F-4D04-B5AF-7115AF122A1C}" type="presParOf" srcId="{6EB2875C-59D9-43CD-B57D-9858B386E8B1}" destId="{C68BFA21-42F5-4298-A39F-66AD08A4925A}" srcOrd="0" destOrd="0" presId="urn:microsoft.com/office/officeart/2017/3/layout/HorizontalPathTimeline"/>
    <dgm:cxn modelId="{BF88DF07-7770-4D0A-8651-76CC45D432F0}" type="presParOf" srcId="{6EB2875C-59D9-43CD-B57D-9858B386E8B1}" destId="{558A1153-E78B-4018-9A13-26A4CCA1BD0A}" srcOrd="1" destOrd="0" presId="urn:microsoft.com/office/officeart/2017/3/layout/HorizontalPathTimeline"/>
    <dgm:cxn modelId="{5541506A-B9D1-4863-9C2E-B36F2F6D9768}" type="presParOf" srcId="{9B62DC7F-A2F8-43E7-BFFD-C0D63B289CF7}" destId="{9827B902-94A6-42CF-9CE8-DBACC2F0C627}" srcOrd="2" destOrd="0" presId="urn:microsoft.com/office/officeart/2017/3/layout/HorizontalPathTimeline"/>
    <dgm:cxn modelId="{ADE35F6F-8999-439F-811E-5E076A0DFE39}" type="presParOf" srcId="{9B62DC7F-A2F8-43E7-BFFD-C0D63B289CF7}" destId="{AFAC6FD8-1F59-4B94-B213-946C428E4195}" srcOrd="3" destOrd="0" presId="urn:microsoft.com/office/officeart/2017/3/layout/HorizontalPathTimeline"/>
    <dgm:cxn modelId="{5AB5C5DD-2CE2-416E-9AB0-5CF8743E45C7}" type="presParOf" srcId="{9B62DC7F-A2F8-43E7-BFFD-C0D63B289CF7}" destId="{157E3828-82D3-4E54-BA29-02B75520445A}"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12D50A-9D9F-4616-9A29-91FAF6BF72CB}">
      <dsp:nvSpPr>
        <dsp:cNvPr id="0" name=""/>
        <dsp:cNvSpPr/>
      </dsp:nvSpPr>
      <dsp:spPr>
        <a:xfrm>
          <a:off x="170703" y="2455163"/>
          <a:ext cx="1252205" cy="516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kern="1200" dirty="0"/>
            <a:t>August 20, 2021</a:t>
          </a:r>
        </a:p>
      </dsp:txBody>
      <dsp:txXfrm>
        <a:off x="170703" y="2455163"/>
        <a:ext cx="1252205" cy="516636"/>
      </dsp:txXfrm>
    </dsp:sp>
    <dsp:sp modelId="{8454568A-23AF-4F83-A0AE-FC20A4356DD2}">
      <dsp:nvSpPr>
        <dsp:cNvPr id="0" name=""/>
        <dsp:cNvSpPr/>
      </dsp:nvSpPr>
      <dsp:spPr>
        <a:xfrm>
          <a:off x="0" y="2194560"/>
          <a:ext cx="7899400" cy="18288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1B7A79-B350-47B8-91AA-C13803ED4D2F}">
      <dsp:nvSpPr>
        <dsp:cNvPr id="0" name=""/>
        <dsp:cNvSpPr/>
      </dsp:nvSpPr>
      <dsp:spPr>
        <a:xfrm>
          <a:off x="108092" y="360973"/>
          <a:ext cx="1377425" cy="1056346"/>
        </a:xfrm>
        <a:prstGeom prst="rect">
          <a:avLst/>
        </a:prstGeom>
        <a:solidFill>
          <a:schemeClr val="accent6">
            <a:lumMod val="60000"/>
            <a:lumOff val="40000"/>
            <a:alpha val="9000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622300">
            <a:lnSpc>
              <a:spcPct val="90000"/>
            </a:lnSpc>
            <a:spcBef>
              <a:spcPct val="0"/>
            </a:spcBef>
            <a:spcAft>
              <a:spcPct val="35000"/>
            </a:spcAft>
            <a:buNone/>
          </a:pPr>
          <a:r>
            <a:rPr lang="en-US" sz="1400" b="1" kern="1200" dirty="0"/>
            <a:t>Applications due by 11:59 PM, e-mail Only</a:t>
          </a:r>
        </a:p>
      </dsp:txBody>
      <dsp:txXfrm>
        <a:off x="108092" y="360973"/>
        <a:ext cx="1377425" cy="1056346"/>
      </dsp:txXfrm>
    </dsp:sp>
    <dsp:sp modelId="{777FF00D-DFC4-4907-8C54-39A9EA1F58E4}">
      <dsp:nvSpPr>
        <dsp:cNvPr id="0" name=""/>
        <dsp:cNvSpPr/>
      </dsp:nvSpPr>
      <dsp:spPr>
        <a:xfrm>
          <a:off x="796805" y="1417320"/>
          <a:ext cx="0" cy="777240"/>
        </a:xfrm>
        <a:prstGeom prst="line">
          <a:avLst/>
        </a:prstGeom>
        <a:solidFill>
          <a:schemeClr val="dk2">
            <a:hueOff val="0"/>
            <a:satOff val="0"/>
            <a:lumOff val="0"/>
            <a:alphaOff val="0"/>
          </a:schemeClr>
        </a:solidFill>
        <a:ln w="6350" cap="flat" cmpd="sng" algn="ctr">
          <a:solidFill>
            <a:schemeClr val="dk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0D716B57-2516-4721-A907-7E6FBC194828}">
      <dsp:nvSpPr>
        <dsp:cNvPr id="0" name=""/>
        <dsp:cNvSpPr/>
      </dsp:nvSpPr>
      <dsp:spPr>
        <a:xfrm>
          <a:off x="953331" y="1600199"/>
          <a:ext cx="1252205" cy="516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kern="1200" dirty="0"/>
            <a:t>August–October 2021</a:t>
          </a:r>
        </a:p>
      </dsp:txBody>
      <dsp:txXfrm>
        <a:off x="953331" y="1600199"/>
        <a:ext cx="1252205" cy="516636"/>
      </dsp:txXfrm>
    </dsp:sp>
    <dsp:sp modelId="{7EE2C24D-DD9D-41C4-8C95-BC5D79D666FC}">
      <dsp:nvSpPr>
        <dsp:cNvPr id="0" name=""/>
        <dsp:cNvSpPr/>
      </dsp:nvSpPr>
      <dsp:spPr>
        <a:xfrm>
          <a:off x="890721" y="3154680"/>
          <a:ext cx="1377425" cy="1417320"/>
        </a:xfrm>
        <a:prstGeom prst="rect">
          <a:avLst/>
        </a:prstGeom>
        <a:solidFill>
          <a:schemeClr val="accent5">
            <a:lumMod val="60000"/>
            <a:lumOff val="40000"/>
            <a:alpha val="9000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622300">
            <a:lnSpc>
              <a:spcPct val="90000"/>
            </a:lnSpc>
            <a:spcBef>
              <a:spcPct val="0"/>
            </a:spcBef>
            <a:spcAft>
              <a:spcPct val="35000"/>
            </a:spcAft>
            <a:buNone/>
          </a:pPr>
          <a:r>
            <a:rPr lang="en-US" sz="1400" b="1" kern="1200" dirty="0"/>
            <a:t>CRC reviews applications&amp; contacts applicants, &amp; performs site visits</a:t>
          </a:r>
        </a:p>
      </dsp:txBody>
      <dsp:txXfrm>
        <a:off x="890721" y="3154680"/>
        <a:ext cx="1377425" cy="1417320"/>
      </dsp:txXfrm>
    </dsp:sp>
    <dsp:sp modelId="{102A9A4B-C987-4F2F-B97A-93280B5D973A}">
      <dsp:nvSpPr>
        <dsp:cNvPr id="0" name=""/>
        <dsp:cNvSpPr/>
      </dsp:nvSpPr>
      <dsp:spPr>
        <a:xfrm>
          <a:off x="1579434" y="2377439"/>
          <a:ext cx="0" cy="777240"/>
        </a:xfrm>
        <a:prstGeom prst="line">
          <a:avLst/>
        </a:prstGeom>
        <a:solidFill>
          <a:schemeClr val="dk2">
            <a:hueOff val="0"/>
            <a:satOff val="0"/>
            <a:lumOff val="0"/>
            <a:alphaOff val="0"/>
          </a:schemeClr>
        </a:solidFill>
        <a:ln w="6350" cap="flat" cmpd="sng" algn="ctr">
          <a:solidFill>
            <a:schemeClr val="dk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2AE14A5D-7940-492B-9B64-11AA23AFB3B9}">
      <dsp:nvSpPr>
        <dsp:cNvPr id="0" name=""/>
        <dsp:cNvSpPr/>
      </dsp:nvSpPr>
      <dsp:spPr>
        <a:xfrm>
          <a:off x="739655" y="2228849"/>
          <a:ext cx="114300" cy="114300"/>
        </a:xfrm>
        <a:prstGeom prst="ellipse">
          <a:avLst/>
        </a:prstGeom>
        <a:solidFill>
          <a:schemeClr val="lt2">
            <a:alpha val="90000"/>
            <a:hueOff val="0"/>
            <a:satOff val="0"/>
            <a:lumOff val="0"/>
            <a:alphaOff val="0"/>
          </a:schemeClr>
        </a:solidFill>
        <a:ln w="25400" cap="flat" cmpd="sng" algn="ctr">
          <a:noFill/>
          <a:prstDash val="solid"/>
          <a:miter lim="800000"/>
        </a:ln>
        <a:effectLst/>
      </dsp:spPr>
      <dsp:style>
        <a:lnRef idx="2">
          <a:scrgbClr r="0" g="0" b="0"/>
        </a:lnRef>
        <a:fillRef idx="1">
          <a:scrgbClr r="0" g="0" b="0"/>
        </a:fillRef>
        <a:effectRef idx="0">
          <a:scrgbClr r="0" g="0" b="0"/>
        </a:effectRef>
        <a:fontRef idx="minor"/>
      </dsp:style>
    </dsp:sp>
    <dsp:sp modelId="{16505E95-9084-4883-B0B7-78A90C80510B}">
      <dsp:nvSpPr>
        <dsp:cNvPr id="0" name=""/>
        <dsp:cNvSpPr/>
      </dsp:nvSpPr>
      <dsp:spPr>
        <a:xfrm>
          <a:off x="1522284" y="2228849"/>
          <a:ext cx="114300" cy="114300"/>
        </a:xfrm>
        <a:prstGeom prst="ellipse">
          <a:avLst/>
        </a:prstGeom>
        <a:solidFill>
          <a:schemeClr val="lt2">
            <a:alpha val="90000"/>
            <a:hueOff val="0"/>
            <a:satOff val="0"/>
            <a:lumOff val="0"/>
            <a:alphaOff val="0"/>
          </a:schemeClr>
        </a:solidFill>
        <a:ln w="25400" cap="flat" cmpd="sng" algn="ctr">
          <a:noFill/>
          <a:prstDash val="solid"/>
          <a:miter lim="800000"/>
        </a:ln>
        <a:effectLst/>
      </dsp:spPr>
      <dsp:style>
        <a:lnRef idx="2">
          <a:scrgbClr r="0" g="0" b="0"/>
        </a:lnRef>
        <a:fillRef idx="1">
          <a:scrgbClr r="0" g="0" b="0"/>
        </a:fillRef>
        <a:effectRef idx="0">
          <a:scrgbClr r="0" g="0" b="0"/>
        </a:effectRef>
        <a:fontRef idx="minor"/>
      </dsp:style>
    </dsp:sp>
    <dsp:sp modelId="{D0DD0D15-954D-443E-8240-5E77EBB16B17}">
      <dsp:nvSpPr>
        <dsp:cNvPr id="0" name=""/>
        <dsp:cNvSpPr/>
      </dsp:nvSpPr>
      <dsp:spPr>
        <a:xfrm>
          <a:off x="1758340" y="2455163"/>
          <a:ext cx="1252205" cy="516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kern="1200" dirty="0"/>
            <a:t>November 2021</a:t>
          </a:r>
        </a:p>
      </dsp:txBody>
      <dsp:txXfrm>
        <a:off x="1758340" y="2455163"/>
        <a:ext cx="1252205" cy="516636"/>
      </dsp:txXfrm>
    </dsp:sp>
    <dsp:sp modelId="{C7E6C0BF-2102-4C3B-BF73-BAF8839FAAEC}">
      <dsp:nvSpPr>
        <dsp:cNvPr id="0" name=""/>
        <dsp:cNvSpPr/>
      </dsp:nvSpPr>
      <dsp:spPr>
        <a:xfrm>
          <a:off x="1579434" y="360973"/>
          <a:ext cx="1610018" cy="1056346"/>
        </a:xfrm>
        <a:prstGeom prst="rect">
          <a:avLst/>
        </a:prstGeom>
        <a:solidFill>
          <a:schemeClr val="accent5">
            <a:lumMod val="60000"/>
            <a:lumOff val="40000"/>
            <a:alpha val="9000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622300">
            <a:lnSpc>
              <a:spcPct val="90000"/>
            </a:lnSpc>
            <a:spcBef>
              <a:spcPct val="0"/>
            </a:spcBef>
            <a:spcAft>
              <a:spcPct val="35000"/>
            </a:spcAft>
            <a:buNone/>
          </a:pPr>
          <a:r>
            <a:rPr lang="en-US" sz="1400" b="1" kern="1200" dirty="0"/>
            <a:t>CRC recommends grant recipients for </a:t>
          </a:r>
          <a:br>
            <a:rPr lang="en-US" sz="1400" b="1" kern="1200" dirty="0"/>
          </a:br>
          <a:r>
            <a:rPr lang="en-US" sz="1400" b="1" kern="1200" dirty="0"/>
            <a:t>2021-2022</a:t>
          </a:r>
        </a:p>
      </dsp:txBody>
      <dsp:txXfrm>
        <a:off x="1579434" y="360973"/>
        <a:ext cx="1610018" cy="1056346"/>
      </dsp:txXfrm>
    </dsp:sp>
    <dsp:sp modelId="{26CF2A85-BCD1-4079-89A9-A0956CA75FF6}">
      <dsp:nvSpPr>
        <dsp:cNvPr id="0" name=""/>
        <dsp:cNvSpPr/>
      </dsp:nvSpPr>
      <dsp:spPr>
        <a:xfrm>
          <a:off x="2384443" y="1417320"/>
          <a:ext cx="0" cy="777240"/>
        </a:xfrm>
        <a:prstGeom prst="line">
          <a:avLst/>
        </a:prstGeom>
        <a:solidFill>
          <a:schemeClr val="dk2">
            <a:hueOff val="0"/>
            <a:satOff val="0"/>
            <a:lumOff val="0"/>
            <a:alphaOff val="0"/>
          </a:schemeClr>
        </a:solidFill>
        <a:ln w="6350" cap="flat" cmpd="sng" algn="ctr">
          <a:solidFill>
            <a:schemeClr val="dk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556A1615-D94B-47B9-96EF-F74B8073F163}">
      <dsp:nvSpPr>
        <dsp:cNvPr id="0" name=""/>
        <dsp:cNvSpPr/>
      </dsp:nvSpPr>
      <dsp:spPr>
        <a:xfrm>
          <a:off x="2563349" y="1524001"/>
          <a:ext cx="1252205" cy="516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kern="1200" dirty="0"/>
            <a:t>December 2021 – February 2022</a:t>
          </a:r>
        </a:p>
      </dsp:txBody>
      <dsp:txXfrm>
        <a:off x="2563349" y="1524001"/>
        <a:ext cx="1252205" cy="516636"/>
      </dsp:txXfrm>
    </dsp:sp>
    <dsp:sp modelId="{1C22C644-8339-4B59-9514-20C38007923D}">
      <dsp:nvSpPr>
        <dsp:cNvPr id="0" name=""/>
        <dsp:cNvSpPr/>
      </dsp:nvSpPr>
      <dsp:spPr>
        <a:xfrm>
          <a:off x="2447673" y="2819402"/>
          <a:ext cx="1511821" cy="1722114"/>
        </a:xfrm>
        <a:prstGeom prst="rect">
          <a:avLst/>
        </a:prstGeom>
        <a:solidFill>
          <a:schemeClr val="accent3">
            <a:lumMod val="40000"/>
            <a:lumOff val="60000"/>
            <a:alpha val="9000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622300">
            <a:lnSpc>
              <a:spcPct val="90000"/>
            </a:lnSpc>
            <a:spcBef>
              <a:spcPct val="0"/>
            </a:spcBef>
            <a:spcAft>
              <a:spcPct val="35000"/>
            </a:spcAft>
            <a:buNone/>
          </a:pPr>
          <a:r>
            <a:rPr lang="en-US" sz="1400" b="1" kern="1200" dirty="0"/>
            <a:t>Presentation to the Board of Directors &amp; general membership vote on proposed recipients</a:t>
          </a:r>
        </a:p>
      </dsp:txBody>
      <dsp:txXfrm>
        <a:off x="2447673" y="2819402"/>
        <a:ext cx="1511821" cy="1722114"/>
      </dsp:txXfrm>
    </dsp:sp>
    <dsp:sp modelId="{E6B914CA-08D6-42FF-91CC-EABBD486104A}">
      <dsp:nvSpPr>
        <dsp:cNvPr id="0" name=""/>
        <dsp:cNvSpPr/>
      </dsp:nvSpPr>
      <dsp:spPr>
        <a:xfrm>
          <a:off x="3189452" y="2301241"/>
          <a:ext cx="0" cy="777240"/>
        </a:xfrm>
        <a:prstGeom prst="line">
          <a:avLst/>
        </a:prstGeom>
        <a:solidFill>
          <a:schemeClr val="dk2">
            <a:hueOff val="0"/>
            <a:satOff val="0"/>
            <a:lumOff val="0"/>
            <a:alphaOff val="0"/>
          </a:schemeClr>
        </a:solidFill>
        <a:ln w="6350" cap="flat" cmpd="sng" algn="ctr">
          <a:solidFill>
            <a:schemeClr val="dk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41B8FCE8-348A-4DC7-9D98-B7CB6422E198}">
      <dsp:nvSpPr>
        <dsp:cNvPr id="0" name=""/>
        <dsp:cNvSpPr/>
      </dsp:nvSpPr>
      <dsp:spPr>
        <a:xfrm>
          <a:off x="2327293" y="2228849"/>
          <a:ext cx="114300" cy="114300"/>
        </a:xfrm>
        <a:prstGeom prst="ellipse">
          <a:avLst/>
        </a:prstGeom>
        <a:solidFill>
          <a:schemeClr val="lt2">
            <a:alpha val="90000"/>
            <a:hueOff val="0"/>
            <a:satOff val="0"/>
            <a:lumOff val="0"/>
            <a:alphaOff val="0"/>
          </a:schemeClr>
        </a:solidFill>
        <a:ln w="25400" cap="flat" cmpd="sng" algn="ctr">
          <a:noFill/>
          <a:prstDash val="solid"/>
          <a:miter lim="800000"/>
        </a:ln>
        <a:effectLst/>
      </dsp:spPr>
      <dsp:style>
        <a:lnRef idx="2">
          <a:scrgbClr r="0" g="0" b="0"/>
        </a:lnRef>
        <a:fillRef idx="1">
          <a:scrgbClr r="0" g="0" b="0"/>
        </a:fillRef>
        <a:effectRef idx="0">
          <a:scrgbClr r="0" g="0" b="0"/>
        </a:effectRef>
        <a:fontRef idx="minor"/>
      </dsp:style>
    </dsp:sp>
    <dsp:sp modelId="{1824576B-CB51-46E4-B1C3-D1DBA242317C}">
      <dsp:nvSpPr>
        <dsp:cNvPr id="0" name=""/>
        <dsp:cNvSpPr/>
      </dsp:nvSpPr>
      <dsp:spPr>
        <a:xfrm>
          <a:off x="3132302" y="2152651"/>
          <a:ext cx="114300" cy="114300"/>
        </a:xfrm>
        <a:prstGeom prst="ellipse">
          <a:avLst/>
        </a:prstGeom>
        <a:solidFill>
          <a:schemeClr val="lt2">
            <a:alpha val="90000"/>
            <a:hueOff val="0"/>
            <a:satOff val="0"/>
            <a:lumOff val="0"/>
            <a:alphaOff val="0"/>
          </a:schemeClr>
        </a:solidFill>
        <a:ln w="25400" cap="flat" cmpd="sng" algn="ctr">
          <a:noFill/>
          <a:prstDash val="solid"/>
          <a:miter lim="800000"/>
        </a:ln>
        <a:effectLst/>
      </dsp:spPr>
      <dsp:style>
        <a:lnRef idx="2">
          <a:scrgbClr r="0" g="0" b="0"/>
        </a:lnRef>
        <a:fillRef idx="1">
          <a:scrgbClr r="0" g="0" b="0"/>
        </a:fillRef>
        <a:effectRef idx="0">
          <a:scrgbClr r="0" g="0" b="0"/>
        </a:effectRef>
        <a:fontRef idx="minor"/>
      </dsp:style>
    </dsp:sp>
    <dsp:sp modelId="{1643AD08-E983-4C91-A3AD-DA4ABEA2CDBA}">
      <dsp:nvSpPr>
        <dsp:cNvPr id="0" name=""/>
        <dsp:cNvSpPr/>
      </dsp:nvSpPr>
      <dsp:spPr>
        <a:xfrm>
          <a:off x="3345977" y="2455163"/>
          <a:ext cx="1252205" cy="516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kern="1200" dirty="0"/>
            <a:t>March–April 2022</a:t>
          </a:r>
        </a:p>
      </dsp:txBody>
      <dsp:txXfrm>
        <a:off x="3345977" y="2455163"/>
        <a:ext cx="1252205" cy="516636"/>
      </dsp:txXfrm>
    </dsp:sp>
    <dsp:sp modelId="{656936E3-6428-4846-B435-E0E766A280A6}">
      <dsp:nvSpPr>
        <dsp:cNvPr id="0" name=""/>
        <dsp:cNvSpPr/>
      </dsp:nvSpPr>
      <dsp:spPr>
        <a:xfrm>
          <a:off x="3283367" y="560284"/>
          <a:ext cx="1377425" cy="857035"/>
        </a:xfrm>
        <a:prstGeom prst="rect">
          <a:avLst/>
        </a:prstGeom>
        <a:solidFill>
          <a:schemeClr val="accent4">
            <a:lumMod val="60000"/>
            <a:lumOff val="40000"/>
            <a:alpha val="9000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622300">
            <a:lnSpc>
              <a:spcPct val="90000"/>
            </a:lnSpc>
            <a:spcBef>
              <a:spcPct val="0"/>
            </a:spcBef>
            <a:spcAft>
              <a:spcPct val="35000"/>
            </a:spcAft>
            <a:buNone/>
          </a:pPr>
          <a:r>
            <a:rPr lang="en-US" sz="1400" b="1" kern="1200" dirty="0"/>
            <a:t>Agencies are contacted with results</a:t>
          </a:r>
        </a:p>
      </dsp:txBody>
      <dsp:txXfrm>
        <a:off x="3283367" y="560284"/>
        <a:ext cx="1377425" cy="857035"/>
      </dsp:txXfrm>
    </dsp:sp>
    <dsp:sp modelId="{878FB935-85CE-4B6C-A463-F58C46DB04A6}">
      <dsp:nvSpPr>
        <dsp:cNvPr id="0" name=""/>
        <dsp:cNvSpPr/>
      </dsp:nvSpPr>
      <dsp:spPr>
        <a:xfrm>
          <a:off x="3972080" y="1417320"/>
          <a:ext cx="0" cy="777240"/>
        </a:xfrm>
        <a:prstGeom prst="line">
          <a:avLst/>
        </a:prstGeom>
        <a:solidFill>
          <a:schemeClr val="dk2">
            <a:hueOff val="0"/>
            <a:satOff val="0"/>
            <a:lumOff val="0"/>
            <a:alphaOff val="0"/>
          </a:schemeClr>
        </a:solidFill>
        <a:ln w="6350" cap="flat" cmpd="sng" algn="ctr">
          <a:solidFill>
            <a:schemeClr val="dk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A06C6DE3-510A-4B10-8D91-4D482C7A5C78}">
      <dsp:nvSpPr>
        <dsp:cNvPr id="0" name=""/>
        <dsp:cNvSpPr/>
      </dsp:nvSpPr>
      <dsp:spPr>
        <a:xfrm>
          <a:off x="4128606" y="1540672"/>
          <a:ext cx="1252205" cy="516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kern="1200" dirty="0"/>
            <a:t>April–May 2022</a:t>
          </a:r>
        </a:p>
      </dsp:txBody>
      <dsp:txXfrm>
        <a:off x="4128606" y="1540672"/>
        <a:ext cx="1252205" cy="516636"/>
      </dsp:txXfrm>
    </dsp:sp>
    <dsp:sp modelId="{17DAE261-2F49-4BB6-938D-31C7E12FCF26}">
      <dsp:nvSpPr>
        <dsp:cNvPr id="0" name=""/>
        <dsp:cNvSpPr/>
      </dsp:nvSpPr>
      <dsp:spPr>
        <a:xfrm>
          <a:off x="4006814" y="2976097"/>
          <a:ext cx="1495788" cy="1655429"/>
        </a:xfrm>
        <a:prstGeom prst="rect">
          <a:avLst/>
        </a:prstGeom>
        <a:solidFill>
          <a:schemeClr val="accent4">
            <a:lumMod val="60000"/>
            <a:lumOff val="40000"/>
            <a:alpha val="9000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622300">
            <a:lnSpc>
              <a:spcPct val="90000"/>
            </a:lnSpc>
            <a:spcBef>
              <a:spcPct val="0"/>
            </a:spcBef>
            <a:spcAft>
              <a:spcPct val="35000"/>
            </a:spcAft>
            <a:buNone/>
          </a:pPr>
          <a:r>
            <a:rPr lang="en-US" sz="1400" b="1" kern="1200" dirty="0"/>
            <a:t>JLM members sign up for volunteer placements and contracts are sent to </a:t>
          </a:r>
          <a:br>
            <a:rPr lang="en-US" sz="1400" b="1" kern="1200" dirty="0"/>
          </a:br>
          <a:r>
            <a:rPr lang="en-US" sz="1400" b="1" kern="1200" dirty="0"/>
            <a:t>agencies</a:t>
          </a:r>
        </a:p>
      </dsp:txBody>
      <dsp:txXfrm>
        <a:off x="4006814" y="2976097"/>
        <a:ext cx="1495788" cy="1655429"/>
      </dsp:txXfrm>
    </dsp:sp>
    <dsp:sp modelId="{4FDC2E60-7BE0-4C98-9FCE-923A886904D6}">
      <dsp:nvSpPr>
        <dsp:cNvPr id="0" name=""/>
        <dsp:cNvSpPr/>
      </dsp:nvSpPr>
      <dsp:spPr>
        <a:xfrm>
          <a:off x="4754709" y="2317912"/>
          <a:ext cx="0" cy="777240"/>
        </a:xfrm>
        <a:prstGeom prst="line">
          <a:avLst/>
        </a:prstGeom>
        <a:solidFill>
          <a:schemeClr val="dk2">
            <a:hueOff val="0"/>
            <a:satOff val="0"/>
            <a:lumOff val="0"/>
            <a:alphaOff val="0"/>
          </a:schemeClr>
        </a:solidFill>
        <a:ln w="6350" cap="flat" cmpd="sng" algn="ctr">
          <a:solidFill>
            <a:schemeClr val="dk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A2B5C380-FF6A-499A-A3F1-309909D2B599}">
      <dsp:nvSpPr>
        <dsp:cNvPr id="0" name=""/>
        <dsp:cNvSpPr/>
      </dsp:nvSpPr>
      <dsp:spPr>
        <a:xfrm>
          <a:off x="3914930" y="2228849"/>
          <a:ext cx="114300" cy="114300"/>
        </a:xfrm>
        <a:prstGeom prst="ellipse">
          <a:avLst/>
        </a:prstGeom>
        <a:solidFill>
          <a:schemeClr val="lt2">
            <a:alpha val="90000"/>
            <a:hueOff val="0"/>
            <a:satOff val="0"/>
            <a:lumOff val="0"/>
            <a:alphaOff val="0"/>
          </a:schemeClr>
        </a:solidFill>
        <a:ln w="25400" cap="flat" cmpd="sng" algn="ctr">
          <a:noFill/>
          <a:prstDash val="solid"/>
          <a:miter lim="800000"/>
        </a:ln>
        <a:effectLst/>
      </dsp:spPr>
      <dsp:style>
        <a:lnRef idx="2">
          <a:scrgbClr r="0" g="0" b="0"/>
        </a:lnRef>
        <a:fillRef idx="1">
          <a:scrgbClr r="0" g="0" b="0"/>
        </a:fillRef>
        <a:effectRef idx="0">
          <a:scrgbClr r="0" g="0" b="0"/>
        </a:effectRef>
        <a:fontRef idx="minor"/>
      </dsp:style>
    </dsp:sp>
    <dsp:sp modelId="{B947E15B-C4EA-4703-BAFD-89095F646A75}">
      <dsp:nvSpPr>
        <dsp:cNvPr id="0" name=""/>
        <dsp:cNvSpPr/>
      </dsp:nvSpPr>
      <dsp:spPr>
        <a:xfrm>
          <a:off x="4697559" y="2169322"/>
          <a:ext cx="114300" cy="114300"/>
        </a:xfrm>
        <a:prstGeom prst="ellipse">
          <a:avLst/>
        </a:prstGeom>
        <a:solidFill>
          <a:schemeClr val="lt2">
            <a:alpha val="90000"/>
            <a:hueOff val="0"/>
            <a:satOff val="0"/>
            <a:lumOff val="0"/>
            <a:alphaOff val="0"/>
          </a:schemeClr>
        </a:solidFill>
        <a:ln w="25400" cap="flat" cmpd="sng" algn="ctr">
          <a:noFill/>
          <a:prstDash val="solid"/>
          <a:miter lim="800000"/>
        </a:ln>
        <a:effectLst/>
      </dsp:spPr>
      <dsp:style>
        <a:lnRef idx="2">
          <a:scrgbClr r="0" g="0" b="0"/>
        </a:lnRef>
        <a:fillRef idx="1">
          <a:scrgbClr r="0" g="0" b="0"/>
        </a:fillRef>
        <a:effectRef idx="0">
          <a:scrgbClr r="0" g="0" b="0"/>
        </a:effectRef>
        <a:fontRef idx="minor"/>
      </dsp:style>
    </dsp:sp>
    <dsp:sp modelId="{A2A044DC-E91A-4C8E-8E55-10B8085E1DFB}">
      <dsp:nvSpPr>
        <dsp:cNvPr id="0" name=""/>
        <dsp:cNvSpPr/>
      </dsp:nvSpPr>
      <dsp:spPr>
        <a:xfrm>
          <a:off x="4911234" y="2455163"/>
          <a:ext cx="1252205" cy="516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kern="1200" dirty="0"/>
            <a:t>May 2022</a:t>
          </a:r>
        </a:p>
      </dsp:txBody>
      <dsp:txXfrm>
        <a:off x="4911234" y="2455163"/>
        <a:ext cx="1252205" cy="516636"/>
      </dsp:txXfrm>
    </dsp:sp>
    <dsp:sp modelId="{AE0B9492-C93D-4B63-90E5-808A810DA307}">
      <dsp:nvSpPr>
        <dsp:cNvPr id="0" name=""/>
        <dsp:cNvSpPr/>
      </dsp:nvSpPr>
      <dsp:spPr>
        <a:xfrm>
          <a:off x="4848624" y="560284"/>
          <a:ext cx="1377425" cy="857035"/>
        </a:xfrm>
        <a:prstGeom prst="rect">
          <a:avLst/>
        </a:prstGeom>
        <a:solidFill>
          <a:schemeClr val="accent2">
            <a:lumMod val="60000"/>
            <a:lumOff val="40000"/>
            <a:alpha val="9000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622300">
            <a:lnSpc>
              <a:spcPct val="90000"/>
            </a:lnSpc>
            <a:spcBef>
              <a:spcPct val="0"/>
            </a:spcBef>
            <a:spcAft>
              <a:spcPct val="35000"/>
            </a:spcAft>
            <a:buNone/>
          </a:pPr>
          <a:r>
            <a:rPr lang="en-US" sz="1400" b="1" kern="1200" dirty="0"/>
            <a:t>Agencies are recognized at GM meeting</a:t>
          </a:r>
        </a:p>
      </dsp:txBody>
      <dsp:txXfrm>
        <a:off x="4848624" y="560284"/>
        <a:ext cx="1377425" cy="857035"/>
      </dsp:txXfrm>
    </dsp:sp>
    <dsp:sp modelId="{C3981D7B-3F1C-439B-825C-0C0B58D72F33}">
      <dsp:nvSpPr>
        <dsp:cNvPr id="0" name=""/>
        <dsp:cNvSpPr/>
      </dsp:nvSpPr>
      <dsp:spPr>
        <a:xfrm>
          <a:off x="5537337" y="1417320"/>
          <a:ext cx="0" cy="777240"/>
        </a:xfrm>
        <a:prstGeom prst="line">
          <a:avLst/>
        </a:prstGeom>
        <a:solidFill>
          <a:schemeClr val="dk2">
            <a:hueOff val="0"/>
            <a:satOff val="0"/>
            <a:lumOff val="0"/>
            <a:alphaOff val="0"/>
          </a:schemeClr>
        </a:solidFill>
        <a:ln w="6350" cap="flat" cmpd="sng" algn="ctr">
          <a:solidFill>
            <a:schemeClr val="dk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40045DDD-A4F3-4BD0-B5A0-CBE063969ADE}">
      <dsp:nvSpPr>
        <dsp:cNvPr id="0" name=""/>
        <dsp:cNvSpPr/>
      </dsp:nvSpPr>
      <dsp:spPr>
        <a:xfrm>
          <a:off x="5693863" y="1600199"/>
          <a:ext cx="1252205" cy="516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kern="1200" dirty="0"/>
            <a:t>June 2022</a:t>
          </a:r>
        </a:p>
      </dsp:txBody>
      <dsp:txXfrm>
        <a:off x="5693863" y="1600199"/>
        <a:ext cx="1252205" cy="516636"/>
      </dsp:txXfrm>
    </dsp:sp>
    <dsp:sp modelId="{B861C60D-A0D2-4BC3-A5D5-3D35339462E6}">
      <dsp:nvSpPr>
        <dsp:cNvPr id="0" name=""/>
        <dsp:cNvSpPr/>
      </dsp:nvSpPr>
      <dsp:spPr>
        <a:xfrm>
          <a:off x="5631252" y="3154680"/>
          <a:ext cx="1377425" cy="857035"/>
        </a:xfrm>
        <a:prstGeom prst="rect">
          <a:avLst/>
        </a:prstGeom>
        <a:solidFill>
          <a:schemeClr val="accent5">
            <a:lumMod val="60000"/>
            <a:lumOff val="40000"/>
            <a:alpha val="9000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622300">
            <a:lnSpc>
              <a:spcPct val="90000"/>
            </a:lnSpc>
            <a:spcBef>
              <a:spcPct val="0"/>
            </a:spcBef>
            <a:spcAft>
              <a:spcPct val="35000"/>
            </a:spcAft>
            <a:buNone/>
          </a:pPr>
          <a:r>
            <a:rPr lang="en-US" sz="1400" b="1" kern="1200" dirty="0"/>
            <a:t>Contract deadline, checks issued</a:t>
          </a:r>
        </a:p>
      </dsp:txBody>
      <dsp:txXfrm>
        <a:off x="5631252" y="3154680"/>
        <a:ext cx="1377425" cy="857035"/>
      </dsp:txXfrm>
    </dsp:sp>
    <dsp:sp modelId="{42548B24-9D06-4E98-9323-FF78D43047BF}">
      <dsp:nvSpPr>
        <dsp:cNvPr id="0" name=""/>
        <dsp:cNvSpPr/>
      </dsp:nvSpPr>
      <dsp:spPr>
        <a:xfrm>
          <a:off x="6319965" y="2377439"/>
          <a:ext cx="0" cy="777240"/>
        </a:xfrm>
        <a:prstGeom prst="line">
          <a:avLst/>
        </a:prstGeom>
        <a:solidFill>
          <a:schemeClr val="dk2">
            <a:hueOff val="0"/>
            <a:satOff val="0"/>
            <a:lumOff val="0"/>
            <a:alphaOff val="0"/>
          </a:schemeClr>
        </a:solidFill>
        <a:ln w="6350" cap="flat" cmpd="sng" algn="ctr">
          <a:solidFill>
            <a:schemeClr val="dk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F0584C79-4487-46BE-B628-935A318E2E18}">
      <dsp:nvSpPr>
        <dsp:cNvPr id="0" name=""/>
        <dsp:cNvSpPr/>
      </dsp:nvSpPr>
      <dsp:spPr>
        <a:xfrm>
          <a:off x="5480187" y="2228849"/>
          <a:ext cx="114300" cy="114300"/>
        </a:xfrm>
        <a:prstGeom prst="ellipse">
          <a:avLst/>
        </a:prstGeom>
        <a:solidFill>
          <a:schemeClr val="lt2">
            <a:alpha val="90000"/>
            <a:hueOff val="0"/>
            <a:satOff val="0"/>
            <a:lumOff val="0"/>
            <a:alphaOff val="0"/>
          </a:schemeClr>
        </a:solidFill>
        <a:ln w="25400" cap="flat" cmpd="sng" algn="ctr">
          <a:noFill/>
          <a:prstDash val="solid"/>
          <a:miter lim="800000"/>
        </a:ln>
        <a:effectLst/>
      </dsp:spPr>
      <dsp:style>
        <a:lnRef idx="2">
          <a:scrgbClr r="0" g="0" b="0"/>
        </a:lnRef>
        <a:fillRef idx="1">
          <a:scrgbClr r="0" g="0" b="0"/>
        </a:fillRef>
        <a:effectRef idx="0">
          <a:scrgbClr r="0" g="0" b="0"/>
        </a:effectRef>
        <a:fontRef idx="minor"/>
      </dsp:style>
    </dsp:sp>
    <dsp:sp modelId="{B09FF204-E16C-4841-86F6-053237B021CE}">
      <dsp:nvSpPr>
        <dsp:cNvPr id="0" name=""/>
        <dsp:cNvSpPr/>
      </dsp:nvSpPr>
      <dsp:spPr>
        <a:xfrm>
          <a:off x="6262815" y="2228849"/>
          <a:ext cx="114300" cy="114300"/>
        </a:xfrm>
        <a:prstGeom prst="ellipse">
          <a:avLst/>
        </a:prstGeom>
        <a:solidFill>
          <a:schemeClr val="lt2">
            <a:alpha val="90000"/>
            <a:hueOff val="0"/>
            <a:satOff val="0"/>
            <a:lumOff val="0"/>
            <a:alphaOff val="0"/>
          </a:schemeClr>
        </a:solidFill>
        <a:ln w="25400" cap="flat" cmpd="sng" algn="ctr">
          <a:noFill/>
          <a:prstDash val="solid"/>
          <a:miter lim="800000"/>
        </a:ln>
        <a:effectLst/>
      </dsp:spPr>
      <dsp:style>
        <a:lnRef idx="2">
          <a:scrgbClr r="0" g="0" b="0"/>
        </a:lnRef>
        <a:fillRef idx="1">
          <a:scrgbClr r="0" g="0" b="0"/>
        </a:fillRef>
        <a:effectRef idx="0">
          <a:scrgbClr r="0" g="0" b="0"/>
        </a:effectRef>
        <a:fontRef idx="minor"/>
      </dsp:style>
    </dsp:sp>
    <dsp:sp modelId="{3276C0FF-0DF6-4F06-B432-BCD466151D34}">
      <dsp:nvSpPr>
        <dsp:cNvPr id="0" name=""/>
        <dsp:cNvSpPr/>
      </dsp:nvSpPr>
      <dsp:spPr>
        <a:xfrm>
          <a:off x="6476491" y="2455163"/>
          <a:ext cx="1252205" cy="516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kern="1200" dirty="0"/>
            <a:t>June 2022 – May 2023</a:t>
          </a:r>
        </a:p>
      </dsp:txBody>
      <dsp:txXfrm>
        <a:off x="6476491" y="2455163"/>
        <a:ext cx="1252205" cy="516636"/>
      </dsp:txXfrm>
    </dsp:sp>
    <dsp:sp modelId="{C68BFA21-42F5-4298-A39F-66AD08A4925A}">
      <dsp:nvSpPr>
        <dsp:cNvPr id="0" name=""/>
        <dsp:cNvSpPr/>
      </dsp:nvSpPr>
      <dsp:spPr>
        <a:xfrm>
          <a:off x="6413881" y="759594"/>
          <a:ext cx="1377425" cy="657725"/>
        </a:xfrm>
        <a:prstGeom prst="rect">
          <a:avLst/>
        </a:prstGeom>
        <a:solidFill>
          <a:schemeClr val="accent5">
            <a:lumMod val="60000"/>
            <a:lumOff val="40000"/>
            <a:alpha val="9000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622300">
            <a:lnSpc>
              <a:spcPct val="90000"/>
            </a:lnSpc>
            <a:spcBef>
              <a:spcPct val="0"/>
            </a:spcBef>
            <a:spcAft>
              <a:spcPct val="35000"/>
            </a:spcAft>
            <a:buNone/>
          </a:pPr>
          <a:r>
            <a:rPr lang="en-US" sz="1400" b="1" kern="1200" dirty="0"/>
            <a:t>Project year commences</a:t>
          </a:r>
        </a:p>
      </dsp:txBody>
      <dsp:txXfrm>
        <a:off x="6413881" y="759594"/>
        <a:ext cx="1377425" cy="657725"/>
      </dsp:txXfrm>
    </dsp:sp>
    <dsp:sp modelId="{9827B902-94A6-42CF-9CE8-DBACC2F0C627}">
      <dsp:nvSpPr>
        <dsp:cNvPr id="0" name=""/>
        <dsp:cNvSpPr/>
      </dsp:nvSpPr>
      <dsp:spPr>
        <a:xfrm>
          <a:off x="7102594" y="1417320"/>
          <a:ext cx="0" cy="777240"/>
        </a:xfrm>
        <a:prstGeom prst="line">
          <a:avLst/>
        </a:prstGeom>
        <a:solidFill>
          <a:schemeClr val="dk2">
            <a:hueOff val="0"/>
            <a:satOff val="0"/>
            <a:lumOff val="0"/>
            <a:alphaOff val="0"/>
          </a:schemeClr>
        </a:solidFill>
        <a:ln w="6350" cap="flat" cmpd="sng" algn="ctr">
          <a:solidFill>
            <a:schemeClr val="dk2">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AFAC6FD8-1F59-4B94-B213-946C428E4195}">
      <dsp:nvSpPr>
        <dsp:cNvPr id="0" name=""/>
        <dsp:cNvSpPr/>
      </dsp:nvSpPr>
      <dsp:spPr>
        <a:xfrm>
          <a:off x="7045444" y="2228849"/>
          <a:ext cx="114300" cy="114300"/>
        </a:xfrm>
        <a:prstGeom prst="ellipse">
          <a:avLst/>
        </a:prstGeom>
        <a:solidFill>
          <a:schemeClr val="lt2">
            <a:alpha val="90000"/>
            <a:hueOff val="0"/>
            <a:satOff val="0"/>
            <a:lumOff val="0"/>
            <a:alphaOff val="0"/>
          </a:schemeClr>
        </a:solidFill>
        <a:ln w="254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AFCFE2-B4C2-4EEF-9FA3-F05191D36F2B}" type="datetimeFigureOut">
              <a:rPr lang="en-US" smtClean="0"/>
              <a:t>7/8/2021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73DAB5-C9C4-4884-8E1B-F38B9B72CAE7}" type="slidenum">
              <a:rPr lang="en-US" smtClean="0"/>
              <a:t>‹#›</a:t>
            </a:fld>
            <a:endParaRPr lang="en-US"/>
          </a:p>
        </p:txBody>
      </p:sp>
    </p:spTree>
    <p:extLst>
      <p:ext uri="{BB962C8B-B14F-4D97-AF65-F5344CB8AC3E}">
        <p14:creationId xmlns:p14="http://schemas.microsoft.com/office/powerpoint/2010/main" val="368567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EA9C835-4669-4563-809D-12EF7F641D3A}" type="slidenum">
              <a:rPr lang="en-US" smtClean="0"/>
              <a:pPr>
                <a:defRPr/>
              </a:pPr>
              <a:t>1</a:t>
            </a:fld>
            <a:endParaRPr lang="en-US" dirty="0"/>
          </a:p>
        </p:txBody>
      </p:sp>
    </p:spTree>
    <p:extLst>
      <p:ext uri="{BB962C8B-B14F-4D97-AF65-F5344CB8AC3E}">
        <p14:creationId xmlns:p14="http://schemas.microsoft.com/office/powerpoint/2010/main" val="811207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4D124-A402-41F7-A045-88DCCE4D08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190337-2E2A-4813-92D6-3A8D0D8F21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599A27-F222-41F6-A065-E623C62CEED5}"/>
              </a:ext>
            </a:extLst>
          </p:cNvPr>
          <p:cNvSpPr>
            <a:spLocks noGrp="1"/>
          </p:cNvSpPr>
          <p:nvPr>
            <p:ph type="dt" sz="half" idx="10"/>
          </p:nvPr>
        </p:nvSpPr>
        <p:spPr/>
        <p:txBody>
          <a:bodyPr/>
          <a:lstStyle/>
          <a:p>
            <a:fld id="{1FBDFDB3-143D-4749-ADD5-70068B873BF6}" type="datetimeFigureOut">
              <a:rPr lang="en-US" smtClean="0"/>
              <a:t>7/8/2021</a:t>
            </a:fld>
            <a:endParaRPr lang="en-US"/>
          </a:p>
        </p:txBody>
      </p:sp>
      <p:sp>
        <p:nvSpPr>
          <p:cNvPr id="5" name="Footer Placeholder 4">
            <a:extLst>
              <a:ext uri="{FF2B5EF4-FFF2-40B4-BE49-F238E27FC236}">
                <a16:creationId xmlns:a16="http://schemas.microsoft.com/office/drawing/2014/main" id="{626C0CA9-5585-460F-B9A7-F760C7C6BA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8D5332-6B17-46AF-8989-AEB4E2E05D42}"/>
              </a:ext>
            </a:extLst>
          </p:cNvPr>
          <p:cNvSpPr>
            <a:spLocks noGrp="1"/>
          </p:cNvSpPr>
          <p:nvPr>
            <p:ph type="sldNum" sz="quarter" idx="12"/>
          </p:nvPr>
        </p:nvSpPr>
        <p:spPr/>
        <p:txBody>
          <a:bodyPr/>
          <a:lstStyle/>
          <a:p>
            <a:fld id="{787E394C-C6E8-4514-9E30-72B2D738C8B1}" type="slidenum">
              <a:rPr lang="en-US" smtClean="0"/>
              <a:t>‹#›</a:t>
            </a:fld>
            <a:endParaRPr lang="en-US"/>
          </a:p>
        </p:txBody>
      </p:sp>
    </p:spTree>
    <p:extLst>
      <p:ext uri="{BB962C8B-B14F-4D97-AF65-F5344CB8AC3E}">
        <p14:creationId xmlns:p14="http://schemas.microsoft.com/office/powerpoint/2010/main" val="999749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75DE4-99E0-4005-969E-900C95751F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A8C493-6F7C-43D3-B1B8-2F4EE6C68C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BEB0D4-7067-4525-8767-15A688F4C480}"/>
              </a:ext>
            </a:extLst>
          </p:cNvPr>
          <p:cNvSpPr>
            <a:spLocks noGrp="1"/>
          </p:cNvSpPr>
          <p:nvPr>
            <p:ph type="dt" sz="half" idx="10"/>
          </p:nvPr>
        </p:nvSpPr>
        <p:spPr/>
        <p:txBody>
          <a:bodyPr/>
          <a:lstStyle/>
          <a:p>
            <a:fld id="{1FBDFDB3-143D-4749-ADD5-70068B873BF6}" type="datetimeFigureOut">
              <a:rPr lang="en-US" smtClean="0"/>
              <a:t>7/8/2021</a:t>
            </a:fld>
            <a:endParaRPr lang="en-US"/>
          </a:p>
        </p:txBody>
      </p:sp>
      <p:sp>
        <p:nvSpPr>
          <p:cNvPr id="5" name="Footer Placeholder 4">
            <a:extLst>
              <a:ext uri="{FF2B5EF4-FFF2-40B4-BE49-F238E27FC236}">
                <a16:creationId xmlns:a16="http://schemas.microsoft.com/office/drawing/2014/main" id="{0CB812ED-16BA-49AD-BF0F-9262288821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0A26C2-3BF2-4A43-8A4B-BE7C2EBECE51}"/>
              </a:ext>
            </a:extLst>
          </p:cNvPr>
          <p:cNvSpPr>
            <a:spLocks noGrp="1"/>
          </p:cNvSpPr>
          <p:nvPr>
            <p:ph type="sldNum" sz="quarter" idx="12"/>
          </p:nvPr>
        </p:nvSpPr>
        <p:spPr/>
        <p:txBody>
          <a:bodyPr/>
          <a:lstStyle/>
          <a:p>
            <a:fld id="{787E394C-C6E8-4514-9E30-72B2D738C8B1}" type="slidenum">
              <a:rPr lang="en-US" smtClean="0"/>
              <a:t>‹#›</a:t>
            </a:fld>
            <a:endParaRPr lang="en-US"/>
          </a:p>
        </p:txBody>
      </p:sp>
    </p:spTree>
    <p:extLst>
      <p:ext uri="{BB962C8B-B14F-4D97-AF65-F5344CB8AC3E}">
        <p14:creationId xmlns:p14="http://schemas.microsoft.com/office/powerpoint/2010/main" val="1354270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AAFD72-28EE-4F00-AD8D-903E7ADAE0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35305E-E5B2-4C78-9E3C-547AA33D98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3E9F2B-7B8B-43FF-8727-971A65850379}"/>
              </a:ext>
            </a:extLst>
          </p:cNvPr>
          <p:cNvSpPr>
            <a:spLocks noGrp="1"/>
          </p:cNvSpPr>
          <p:nvPr>
            <p:ph type="dt" sz="half" idx="10"/>
          </p:nvPr>
        </p:nvSpPr>
        <p:spPr/>
        <p:txBody>
          <a:bodyPr/>
          <a:lstStyle/>
          <a:p>
            <a:fld id="{1FBDFDB3-143D-4749-ADD5-70068B873BF6}" type="datetimeFigureOut">
              <a:rPr lang="en-US" smtClean="0"/>
              <a:t>7/8/2021</a:t>
            </a:fld>
            <a:endParaRPr lang="en-US"/>
          </a:p>
        </p:txBody>
      </p:sp>
      <p:sp>
        <p:nvSpPr>
          <p:cNvPr id="5" name="Footer Placeholder 4">
            <a:extLst>
              <a:ext uri="{FF2B5EF4-FFF2-40B4-BE49-F238E27FC236}">
                <a16:creationId xmlns:a16="http://schemas.microsoft.com/office/drawing/2014/main" id="{0A998EFB-79E4-44E5-9A84-B45FC99C0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49F46B-79AE-4295-87D3-6E195D43741C}"/>
              </a:ext>
            </a:extLst>
          </p:cNvPr>
          <p:cNvSpPr>
            <a:spLocks noGrp="1"/>
          </p:cNvSpPr>
          <p:nvPr>
            <p:ph type="sldNum" sz="quarter" idx="12"/>
          </p:nvPr>
        </p:nvSpPr>
        <p:spPr/>
        <p:txBody>
          <a:bodyPr/>
          <a:lstStyle/>
          <a:p>
            <a:fld id="{787E394C-C6E8-4514-9E30-72B2D738C8B1}" type="slidenum">
              <a:rPr lang="en-US" smtClean="0"/>
              <a:t>‹#›</a:t>
            </a:fld>
            <a:endParaRPr lang="en-US"/>
          </a:p>
        </p:txBody>
      </p:sp>
    </p:spTree>
    <p:extLst>
      <p:ext uri="{BB962C8B-B14F-4D97-AF65-F5344CB8AC3E}">
        <p14:creationId xmlns:p14="http://schemas.microsoft.com/office/powerpoint/2010/main" val="2258378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EE3AC-88D5-4560-8A2F-CA17D9F82F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13AA9A-F97E-41EC-A38D-11711AF3B6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50EC2E-CF03-442B-AB39-5E65071C160B}"/>
              </a:ext>
            </a:extLst>
          </p:cNvPr>
          <p:cNvSpPr>
            <a:spLocks noGrp="1"/>
          </p:cNvSpPr>
          <p:nvPr>
            <p:ph type="dt" sz="half" idx="10"/>
          </p:nvPr>
        </p:nvSpPr>
        <p:spPr/>
        <p:txBody>
          <a:bodyPr/>
          <a:lstStyle/>
          <a:p>
            <a:fld id="{1FBDFDB3-143D-4749-ADD5-70068B873BF6}" type="datetimeFigureOut">
              <a:rPr lang="en-US" smtClean="0"/>
              <a:t>7/8/2021</a:t>
            </a:fld>
            <a:endParaRPr lang="en-US"/>
          </a:p>
        </p:txBody>
      </p:sp>
      <p:sp>
        <p:nvSpPr>
          <p:cNvPr id="5" name="Footer Placeholder 4">
            <a:extLst>
              <a:ext uri="{FF2B5EF4-FFF2-40B4-BE49-F238E27FC236}">
                <a16:creationId xmlns:a16="http://schemas.microsoft.com/office/drawing/2014/main" id="{2EB9BF31-50AF-4F38-B012-C0556DD3A9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F67E-BEC3-4944-A941-160C7915AA50}"/>
              </a:ext>
            </a:extLst>
          </p:cNvPr>
          <p:cNvSpPr>
            <a:spLocks noGrp="1"/>
          </p:cNvSpPr>
          <p:nvPr>
            <p:ph type="sldNum" sz="quarter" idx="12"/>
          </p:nvPr>
        </p:nvSpPr>
        <p:spPr/>
        <p:txBody>
          <a:bodyPr/>
          <a:lstStyle/>
          <a:p>
            <a:fld id="{787E394C-C6E8-4514-9E30-72B2D738C8B1}" type="slidenum">
              <a:rPr lang="en-US" smtClean="0"/>
              <a:t>‹#›</a:t>
            </a:fld>
            <a:endParaRPr lang="en-US"/>
          </a:p>
        </p:txBody>
      </p:sp>
    </p:spTree>
    <p:extLst>
      <p:ext uri="{BB962C8B-B14F-4D97-AF65-F5344CB8AC3E}">
        <p14:creationId xmlns:p14="http://schemas.microsoft.com/office/powerpoint/2010/main" val="58038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E914C-F9E6-4E6B-BE1C-753228783D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46B444-902F-481A-AE36-409D8E5821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B307BD-281F-435E-A860-F6E6854AF009}"/>
              </a:ext>
            </a:extLst>
          </p:cNvPr>
          <p:cNvSpPr>
            <a:spLocks noGrp="1"/>
          </p:cNvSpPr>
          <p:nvPr>
            <p:ph type="dt" sz="half" idx="10"/>
          </p:nvPr>
        </p:nvSpPr>
        <p:spPr/>
        <p:txBody>
          <a:bodyPr/>
          <a:lstStyle/>
          <a:p>
            <a:fld id="{1FBDFDB3-143D-4749-ADD5-70068B873BF6}" type="datetimeFigureOut">
              <a:rPr lang="en-US" smtClean="0"/>
              <a:t>7/8/2021</a:t>
            </a:fld>
            <a:endParaRPr lang="en-US"/>
          </a:p>
        </p:txBody>
      </p:sp>
      <p:sp>
        <p:nvSpPr>
          <p:cNvPr id="5" name="Footer Placeholder 4">
            <a:extLst>
              <a:ext uri="{FF2B5EF4-FFF2-40B4-BE49-F238E27FC236}">
                <a16:creationId xmlns:a16="http://schemas.microsoft.com/office/drawing/2014/main" id="{4159961D-61B3-4E3A-9BBE-671C63A783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126998-C53B-46FC-B603-ACCBF2993243}"/>
              </a:ext>
            </a:extLst>
          </p:cNvPr>
          <p:cNvSpPr>
            <a:spLocks noGrp="1"/>
          </p:cNvSpPr>
          <p:nvPr>
            <p:ph type="sldNum" sz="quarter" idx="12"/>
          </p:nvPr>
        </p:nvSpPr>
        <p:spPr/>
        <p:txBody>
          <a:bodyPr/>
          <a:lstStyle/>
          <a:p>
            <a:fld id="{787E394C-C6E8-4514-9E30-72B2D738C8B1}" type="slidenum">
              <a:rPr lang="en-US" smtClean="0"/>
              <a:t>‹#›</a:t>
            </a:fld>
            <a:endParaRPr lang="en-US"/>
          </a:p>
        </p:txBody>
      </p:sp>
    </p:spTree>
    <p:extLst>
      <p:ext uri="{BB962C8B-B14F-4D97-AF65-F5344CB8AC3E}">
        <p14:creationId xmlns:p14="http://schemas.microsoft.com/office/powerpoint/2010/main" val="445307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05FC1-0E34-44C6-B0CE-F9A02CB364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F5F553-D28B-4A93-BB9F-43D369403D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BC9540-E524-4FD7-8D29-ED4D52B587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5CD8E2-1FA6-4801-9E31-04CEE511E302}"/>
              </a:ext>
            </a:extLst>
          </p:cNvPr>
          <p:cNvSpPr>
            <a:spLocks noGrp="1"/>
          </p:cNvSpPr>
          <p:nvPr>
            <p:ph type="dt" sz="half" idx="10"/>
          </p:nvPr>
        </p:nvSpPr>
        <p:spPr/>
        <p:txBody>
          <a:bodyPr/>
          <a:lstStyle/>
          <a:p>
            <a:fld id="{1FBDFDB3-143D-4749-ADD5-70068B873BF6}" type="datetimeFigureOut">
              <a:rPr lang="en-US" smtClean="0"/>
              <a:t>7/8/2021</a:t>
            </a:fld>
            <a:endParaRPr lang="en-US"/>
          </a:p>
        </p:txBody>
      </p:sp>
      <p:sp>
        <p:nvSpPr>
          <p:cNvPr id="6" name="Footer Placeholder 5">
            <a:extLst>
              <a:ext uri="{FF2B5EF4-FFF2-40B4-BE49-F238E27FC236}">
                <a16:creationId xmlns:a16="http://schemas.microsoft.com/office/drawing/2014/main" id="{6356D868-CB18-422F-842C-9EAC7B0534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5B25B8-39D3-489D-BB84-6DD04CF6F728}"/>
              </a:ext>
            </a:extLst>
          </p:cNvPr>
          <p:cNvSpPr>
            <a:spLocks noGrp="1"/>
          </p:cNvSpPr>
          <p:nvPr>
            <p:ph type="sldNum" sz="quarter" idx="12"/>
          </p:nvPr>
        </p:nvSpPr>
        <p:spPr/>
        <p:txBody>
          <a:bodyPr/>
          <a:lstStyle/>
          <a:p>
            <a:fld id="{787E394C-C6E8-4514-9E30-72B2D738C8B1}" type="slidenum">
              <a:rPr lang="en-US" smtClean="0"/>
              <a:t>‹#›</a:t>
            </a:fld>
            <a:endParaRPr lang="en-US"/>
          </a:p>
        </p:txBody>
      </p:sp>
    </p:spTree>
    <p:extLst>
      <p:ext uri="{BB962C8B-B14F-4D97-AF65-F5344CB8AC3E}">
        <p14:creationId xmlns:p14="http://schemas.microsoft.com/office/powerpoint/2010/main" val="1394879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F8E69-D7FB-442A-833A-D7DA4CCAF1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49055B-E1EB-420A-AA8F-21F23ADDEA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F25CFF-425E-4496-B842-888B47305F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4ABD4E-82E4-489A-BA13-E510F43CCC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699CD6-5F22-42D2-B45F-3BCAAE1B01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E5FA82-357C-4ACD-B8D2-5B172ECA5519}"/>
              </a:ext>
            </a:extLst>
          </p:cNvPr>
          <p:cNvSpPr>
            <a:spLocks noGrp="1"/>
          </p:cNvSpPr>
          <p:nvPr>
            <p:ph type="dt" sz="half" idx="10"/>
          </p:nvPr>
        </p:nvSpPr>
        <p:spPr/>
        <p:txBody>
          <a:bodyPr/>
          <a:lstStyle/>
          <a:p>
            <a:fld id="{1FBDFDB3-143D-4749-ADD5-70068B873BF6}" type="datetimeFigureOut">
              <a:rPr lang="en-US" smtClean="0"/>
              <a:t>7/8/2021</a:t>
            </a:fld>
            <a:endParaRPr lang="en-US"/>
          </a:p>
        </p:txBody>
      </p:sp>
      <p:sp>
        <p:nvSpPr>
          <p:cNvPr id="8" name="Footer Placeholder 7">
            <a:extLst>
              <a:ext uri="{FF2B5EF4-FFF2-40B4-BE49-F238E27FC236}">
                <a16:creationId xmlns:a16="http://schemas.microsoft.com/office/drawing/2014/main" id="{D0A721BD-8B05-4A80-98F6-657FCBE8D5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83DF09-1DB6-4D04-AC9D-24FD07BC5078}"/>
              </a:ext>
            </a:extLst>
          </p:cNvPr>
          <p:cNvSpPr>
            <a:spLocks noGrp="1"/>
          </p:cNvSpPr>
          <p:nvPr>
            <p:ph type="sldNum" sz="quarter" idx="12"/>
          </p:nvPr>
        </p:nvSpPr>
        <p:spPr/>
        <p:txBody>
          <a:bodyPr/>
          <a:lstStyle/>
          <a:p>
            <a:fld id="{787E394C-C6E8-4514-9E30-72B2D738C8B1}" type="slidenum">
              <a:rPr lang="en-US" smtClean="0"/>
              <a:t>‹#›</a:t>
            </a:fld>
            <a:endParaRPr lang="en-US"/>
          </a:p>
        </p:txBody>
      </p:sp>
    </p:spTree>
    <p:extLst>
      <p:ext uri="{BB962C8B-B14F-4D97-AF65-F5344CB8AC3E}">
        <p14:creationId xmlns:p14="http://schemas.microsoft.com/office/powerpoint/2010/main" val="189849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56D62-F5B2-42BB-AB2B-D32F9E1786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1161CD-40F4-45A6-A4DD-17161E561CB4}"/>
              </a:ext>
            </a:extLst>
          </p:cNvPr>
          <p:cNvSpPr>
            <a:spLocks noGrp="1"/>
          </p:cNvSpPr>
          <p:nvPr>
            <p:ph type="dt" sz="half" idx="10"/>
          </p:nvPr>
        </p:nvSpPr>
        <p:spPr/>
        <p:txBody>
          <a:bodyPr/>
          <a:lstStyle/>
          <a:p>
            <a:fld id="{1FBDFDB3-143D-4749-ADD5-70068B873BF6}" type="datetimeFigureOut">
              <a:rPr lang="en-US" smtClean="0"/>
              <a:t>7/8/2021</a:t>
            </a:fld>
            <a:endParaRPr lang="en-US"/>
          </a:p>
        </p:txBody>
      </p:sp>
      <p:sp>
        <p:nvSpPr>
          <p:cNvPr id="4" name="Footer Placeholder 3">
            <a:extLst>
              <a:ext uri="{FF2B5EF4-FFF2-40B4-BE49-F238E27FC236}">
                <a16:creationId xmlns:a16="http://schemas.microsoft.com/office/drawing/2014/main" id="{C5159917-3799-4473-A3F8-06269C4D5F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D177D6-1340-424F-B281-7DDC51131E06}"/>
              </a:ext>
            </a:extLst>
          </p:cNvPr>
          <p:cNvSpPr>
            <a:spLocks noGrp="1"/>
          </p:cNvSpPr>
          <p:nvPr>
            <p:ph type="sldNum" sz="quarter" idx="12"/>
          </p:nvPr>
        </p:nvSpPr>
        <p:spPr/>
        <p:txBody>
          <a:bodyPr/>
          <a:lstStyle/>
          <a:p>
            <a:fld id="{787E394C-C6E8-4514-9E30-72B2D738C8B1}" type="slidenum">
              <a:rPr lang="en-US" smtClean="0"/>
              <a:t>‹#›</a:t>
            </a:fld>
            <a:endParaRPr lang="en-US"/>
          </a:p>
        </p:txBody>
      </p:sp>
    </p:spTree>
    <p:extLst>
      <p:ext uri="{BB962C8B-B14F-4D97-AF65-F5344CB8AC3E}">
        <p14:creationId xmlns:p14="http://schemas.microsoft.com/office/powerpoint/2010/main" val="2358931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6E9A8B-E909-4C4A-B277-49A7C7DD9145}"/>
              </a:ext>
            </a:extLst>
          </p:cNvPr>
          <p:cNvSpPr>
            <a:spLocks noGrp="1"/>
          </p:cNvSpPr>
          <p:nvPr>
            <p:ph type="dt" sz="half" idx="10"/>
          </p:nvPr>
        </p:nvSpPr>
        <p:spPr/>
        <p:txBody>
          <a:bodyPr/>
          <a:lstStyle/>
          <a:p>
            <a:fld id="{1FBDFDB3-143D-4749-ADD5-70068B873BF6}" type="datetimeFigureOut">
              <a:rPr lang="en-US" smtClean="0"/>
              <a:t>7/8/2021</a:t>
            </a:fld>
            <a:endParaRPr lang="en-US"/>
          </a:p>
        </p:txBody>
      </p:sp>
      <p:sp>
        <p:nvSpPr>
          <p:cNvPr id="3" name="Footer Placeholder 2">
            <a:extLst>
              <a:ext uri="{FF2B5EF4-FFF2-40B4-BE49-F238E27FC236}">
                <a16:creationId xmlns:a16="http://schemas.microsoft.com/office/drawing/2014/main" id="{DFA62EF7-3B21-4183-8395-D960A04922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551FF5-61B9-4509-96BF-2DB1DEBA722B}"/>
              </a:ext>
            </a:extLst>
          </p:cNvPr>
          <p:cNvSpPr>
            <a:spLocks noGrp="1"/>
          </p:cNvSpPr>
          <p:nvPr>
            <p:ph type="sldNum" sz="quarter" idx="12"/>
          </p:nvPr>
        </p:nvSpPr>
        <p:spPr/>
        <p:txBody>
          <a:bodyPr/>
          <a:lstStyle/>
          <a:p>
            <a:fld id="{787E394C-C6E8-4514-9E30-72B2D738C8B1}" type="slidenum">
              <a:rPr lang="en-US" smtClean="0"/>
              <a:t>‹#›</a:t>
            </a:fld>
            <a:endParaRPr lang="en-US"/>
          </a:p>
        </p:txBody>
      </p:sp>
    </p:spTree>
    <p:extLst>
      <p:ext uri="{BB962C8B-B14F-4D97-AF65-F5344CB8AC3E}">
        <p14:creationId xmlns:p14="http://schemas.microsoft.com/office/powerpoint/2010/main" val="2660078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7183B-C6C8-4602-9BF7-ADE4C7A09B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AD10B8-B481-4572-B7F1-26B0C308E1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D0E707-BC71-44F3-8B9C-8B528EBCA8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857667-C82A-4580-A6EA-8806A7194C9D}"/>
              </a:ext>
            </a:extLst>
          </p:cNvPr>
          <p:cNvSpPr>
            <a:spLocks noGrp="1"/>
          </p:cNvSpPr>
          <p:nvPr>
            <p:ph type="dt" sz="half" idx="10"/>
          </p:nvPr>
        </p:nvSpPr>
        <p:spPr/>
        <p:txBody>
          <a:bodyPr/>
          <a:lstStyle/>
          <a:p>
            <a:fld id="{1FBDFDB3-143D-4749-ADD5-70068B873BF6}" type="datetimeFigureOut">
              <a:rPr lang="en-US" smtClean="0"/>
              <a:t>7/8/2021</a:t>
            </a:fld>
            <a:endParaRPr lang="en-US"/>
          </a:p>
        </p:txBody>
      </p:sp>
      <p:sp>
        <p:nvSpPr>
          <p:cNvPr id="6" name="Footer Placeholder 5">
            <a:extLst>
              <a:ext uri="{FF2B5EF4-FFF2-40B4-BE49-F238E27FC236}">
                <a16:creationId xmlns:a16="http://schemas.microsoft.com/office/drawing/2014/main" id="{E7F26220-EDAB-443F-A2F1-1C8C53C99A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89DEAD-E1D6-4EC6-8D7E-FC1C52DE389E}"/>
              </a:ext>
            </a:extLst>
          </p:cNvPr>
          <p:cNvSpPr>
            <a:spLocks noGrp="1"/>
          </p:cNvSpPr>
          <p:nvPr>
            <p:ph type="sldNum" sz="quarter" idx="12"/>
          </p:nvPr>
        </p:nvSpPr>
        <p:spPr/>
        <p:txBody>
          <a:bodyPr/>
          <a:lstStyle/>
          <a:p>
            <a:fld id="{787E394C-C6E8-4514-9E30-72B2D738C8B1}" type="slidenum">
              <a:rPr lang="en-US" smtClean="0"/>
              <a:t>‹#›</a:t>
            </a:fld>
            <a:endParaRPr lang="en-US"/>
          </a:p>
        </p:txBody>
      </p:sp>
    </p:spTree>
    <p:extLst>
      <p:ext uri="{BB962C8B-B14F-4D97-AF65-F5344CB8AC3E}">
        <p14:creationId xmlns:p14="http://schemas.microsoft.com/office/powerpoint/2010/main" val="1832582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54CA8-DC85-4EED-8DFA-5B2A4AD4C3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A7635B-C584-4A24-8E42-21A8438D19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FA947A-DF35-4F63-87E3-FD524DCE7A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405C47-CDF3-463A-B988-41FCC1BD6AA9}"/>
              </a:ext>
            </a:extLst>
          </p:cNvPr>
          <p:cNvSpPr>
            <a:spLocks noGrp="1"/>
          </p:cNvSpPr>
          <p:nvPr>
            <p:ph type="dt" sz="half" idx="10"/>
          </p:nvPr>
        </p:nvSpPr>
        <p:spPr/>
        <p:txBody>
          <a:bodyPr/>
          <a:lstStyle/>
          <a:p>
            <a:fld id="{1FBDFDB3-143D-4749-ADD5-70068B873BF6}" type="datetimeFigureOut">
              <a:rPr lang="en-US" smtClean="0"/>
              <a:t>7/8/2021</a:t>
            </a:fld>
            <a:endParaRPr lang="en-US"/>
          </a:p>
        </p:txBody>
      </p:sp>
      <p:sp>
        <p:nvSpPr>
          <p:cNvPr id="6" name="Footer Placeholder 5">
            <a:extLst>
              <a:ext uri="{FF2B5EF4-FFF2-40B4-BE49-F238E27FC236}">
                <a16:creationId xmlns:a16="http://schemas.microsoft.com/office/drawing/2014/main" id="{CDF72142-8AE8-441B-86C2-887990E21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0987A8-A6A4-46D9-B4E0-4D37661BA147}"/>
              </a:ext>
            </a:extLst>
          </p:cNvPr>
          <p:cNvSpPr>
            <a:spLocks noGrp="1"/>
          </p:cNvSpPr>
          <p:nvPr>
            <p:ph type="sldNum" sz="quarter" idx="12"/>
          </p:nvPr>
        </p:nvSpPr>
        <p:spPr/>
        <p:txBody>
          <a:bodyPr/>
          <a:lstStyle/>
          <a:p>
            <a:fld id="{787E394C-C6E8-4514-9E30-72B2D738C8B1}" type="slidenum">
              <a:rPr lang="en-US" smtClean="0"/>
              <a:t>‹#›</a:t>
            </a:fld>
            <a:endParaRPr lang="en-US"/>
          </a:p>
        </p:txBody>
      </p:sp>
    </p:spTree>
    <p:extLst>
      <p:ext uri="{BB962C8B-B14F-4D97-AF65-F5344CB8AC3E}">
        <p14:creationId xmlns:p14="http://schemas.microsoft.com/office/powerpoint/2010/main" val="307509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4B3308-C411-4331-93AF-EEA5ABFCF2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368B11-5484-4985-98BD-A4F03CC830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1FF77D-0CE3-44E5-AB60-49B342F716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DFDB3-143D-4749-ADD5-70068B873BF6}" type="datetimeFigureOut">
              <a:rPr lang="en-US" smtClean="0"/>
              <a:t>7/8/2021</a:t>
            </a:fld>
            <a:endParaRPr lang="en-US"/>
          </a:p>
        </p:txBody>
      </p:sp>
      <p:sp>
        <p:nvSpPr>
          <p:cNvPr id="5" name="Footer Placeholder 4">
            <a:extLst>
              <a:ext uri="{FF2B5EF4-FFF2-40B4-BE49-F238E27FC236}">
                <a16:creationId xmlns:a16="http://schemas.microsoft.com/office/drawing/2014/main" id="{9804E078-890A-40B9-9C76-A03CECF570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3C65E2-B8E1-45EE-891C-685CAD3955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7E394C-C6E8-4514-9E30-72B2D738C8B1}" type="slidenum">
              <a:rPr lang="en-US" smtClean="0"/>
              <a:t>‹#›</a:t>
            </a:fld>
            <a:endParaRPr lang="en-US"/>
          </a:p>
        </p:txBody>
      </p:sp>
    </p:spTree>
    <p:extLst>
      <p:ext uri="{BB962C8B-B14F-4D97-AF65-F5344CB8AC3E}">
        <p14:creationId xmlns:p14="http://schemas.microsoft.com/office/powerpoint/2010/main" val="3645212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algn="ctr"/>
            <a:r>
              <a:rPr lang="en-US" b="1" dirty="0">
                <a:latin typeface="Cambria Math" panose="02040503050406030204" pitchFamily="18" charset="0"/>
                <a:ea typeface="Cambria Math" panose="02040503050406030204" pitchFamily="18" charset="0"/>
              </a:rPr>
              <a:t>Community Research Timeline</a:t>
            </a:r>
          </a:p>
        </p:txBody>
      </p:sp>
      <p:graphicFrame>
        <p:nvGraphicFramePr>
          <p:cNvPr id="16392" name="Rectangle 3">
            <a:extLst>
              <a:ext uri="{FF2B5EF4-FFF2-40B4-BE49-F238E27FC236}">
                <a16:creationId xmlns:a16="http://schemas.microsoft.com/office/drawing/2014/main" id="{A732039A-DE3F-4BE6-ABCB-F6FCC5E9EE62}"/>
              </a:ext>
            </a:extLst>
          </p:cNvPr>
          <p:cNvGraphicFramePr>
            <a:graphicFrameLocks noGrp="1"/>
          </p:cNvGraphicFramePr>
          <p:nvPr>
            <p:ph idx="1"/>
            <p:extLst>
              <p:ext uri="{D42A27DB-BD31-4B8C-83A1-F6EECF244321}">
                <p14:modId xmlns:p14="http://schemas.microsoft.com/office/powerpoint/2010/main" val="1590706819"/>
              </p:ext>
            </p:extLst>
          </p:nvPr>
        </p:nvGraphicFramePr>
        <p:xfrm>
          <a:off x="2243221" y="1438633"/>
          <a:ext cx="7899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7137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108</Words>
  <Application>Microsoft Office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 Math</vt:lpstr>
      <vt:lpstr>Office Theme</vt:lpstr>
      <vt:lpstr>Community Research 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Research Timeline</dc:title>
  <dc:creator>Sydney Crosby</dc:creator>
  <cp:lastModifiedBy>Sydney Crosby</cp:lastModifiedBy>
  <cp:revision>3</cp:revision>
  <dcterms:created xsi:type="dcterms:W3CDTF">2021-07-08T20:46:40Z</dcterms:created>
  <dcterms:modified xsi:type="dcterms:W3CDTF">2021-07-08T21:51:55Z</dcterms:modified>
</cp:coreProperties>
</file>